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8" r:id="rId2"/>
    <p:sldId id="340" r:id="rId3"/>
    <p:sldId id="328" r:id="rId4"/>
    <p:sldId id="329" r:id="rId5"/>
    <p:sldId id="261" r:id="rId6"/>
    <p:sldId id="262" r:id="rId7"/>
    <p:sldId id="323" r:id="rId8"/>
    <p:sldId id="337" r:id="rId9"/>
    <p:sldId id="339" r:id="rId10"/>
    <p:sldId id="331" r:id="rId11"/>
    <p:sldId id="330" r:id="rId12"/>
    <p:sldId id="332" r:id="rId13"/>
    <p:sldId id="333" r:id="rId14"/>
    <p:sldId id="334" r:id="rId15"/>
    <p:sldId id="335" r:id="rId16"/>
    <p:sldId id="338" r:id="rId1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F416F3-32CC-44D6-B2E0-0C376D2DFC3D}" v="325" dt="2022-12-20T10:35:23.7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553" autoAdjust="0"/>
  </p:normalViewPr>
  <p:slideViewPr>
    <p:cSldViewPr snapToGrid="0">
      <p:cViewPr varScale="1">
        <p:scale>
          <a:sx n="129" d="100"/>
          <a:sy n="129" d="100"/>
        </p:scale>
        <p:origin x="372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jan de Ruiter" userId="5d7c516b-9dcd-41a8-99d3-54425d29895b" providerId="ADAL" clId="{0710976D-A213-4D9C-AA7C-7CE88599CC92}"/>
    <pc:docChg chg="undo custSel addSld delSld modSld sldOrd addMainMaster delMainMaster">
      <pc:chgData name="Gerjan de Ruiter" userId="5d7c516b-9dcd-41a8-99d3-54425d29895b" providerId="ADAL" clId="{0710976D-A213-4D9C-AA7C-7CE88599CC92}" dt="2021-11-30T12:56:40.821" v="1110" actId="12"/>
      <pc:docMkLst>
        <pc:docMk/>
      </pc:docMkLst>
      <pc:sldChg chg="modSp mod">
        <pc:chgData name="Gerjan de Ruiter" userId="5d7c516b-9dcd-41a8-99d3-54425d29895b" providerId="ADAL" clId="{0710976D-A213-4D9C-AA7C-7CE88599CC92}" dt="2021-11-30T12:05:40.202" v="15" actId="20577"/>
        <pc:sldMkLst>
          <pc:docMk/>
          <pc:sldMk cId="2743727204" sldId="258"/>
        </pc:sldMkLst>
        <pc:spChg chg="mod">
          <ac:chgData name="Gerjan de Ruiter" userId="5d7c516b-9dcd-41a8-99d3-54425d29895b" providerId="ADAL" clId="{0710976D-A213-4D9C-AA7C-7CE88599CC92}" dt="2021-11-30T12:05:40.202" v="15" actId="20577"/>
          <ac:spMkLst>
            <pc:docMk/>
            <pc:sldMk cId="2743727204" sldId="258"/>
            <ac:spMk id="3" creationId="{33F9585F-3BA6-4E67-8D44-1603740BB700}"/>
          </ac:spMkLst>
        </pc:spChg>
      </pc:sldChg>
      <pc:sldChg chg="modSp add mod">
        <pc:chgData name="Gerjan de Ruiter" userId="5d7c516b-9dcd-41a8-99d3-54425d29895b" providerId="ADAL" clId="{0710976D-A213-4D9C-AA7C-7CE88599CC92}" dt="2021-11-30T12:05:51.703" v="18" actId="113"/>
        <pc:sldMkLst>
          <pc:docMk/>
          <pc:sldMk cId="2443670158" sldId="259"/>
        </pc:sldMkLst>
        <pc:graphicFrameChg chg="modGraphic">
          <ac:chgData name="Gerjan de Ruiter" userId="5d7c516b-9dcd-41a8-99d3-54425d29895b" providerId="ADAL" clId="{0710976D-A213-4D9C-AA7C-7CE88599CC92}" dt="2021-11-30T12:05:51.703" v="18" actId="113"/>
          <ac:graphicFrameMkLst>
            <pc:docMk/>
            <pc:sldMk cId="2443670158" sldId="259"/>
            <ac:graphicFrameMk id="9" creationId="{58263304-E62C-4776-8421-AAF3A9E924AD}"/>
          </ac:graphicFrameMkLst>
        </pc:graphicFrameChg>
      </pc:sldChg>
      <pc:sldChg chg="modSp add mod">
        <pc:chgData name="Gerjan de Ruiter" userId="5d7c516b-9dcd-41a8-99d3-54425d29895b" providerId="ADAL" clId="{0710976D-A213-4D9C-AA7C-7CE88599CC92}" dt="2021-11-30T12:49:25.937" v="1103" actId="20577"/>
        <pc:sldMkLst>
          <pc:docMk/>
          <pc:sldMk cId="1357749316" sldId="260"/>
        </pc:sldMkLst>
        <pc:spChg chg="mod">
          <ac:chgData name="Gerjan de Ruiter" userId="5d7c516b-9dcd-41a8-99d3-54425d29895b" providerId="ADAL" clId="{0710976D-A213-4D9C-AA7C-7CE88599CC92}" dt="2021-11-30T12:49:25.937" v="1103" actId="20577"/>
          <ac:spMkLst>
            <pc:docMk/>
            <pc:sldMk cId="1357749316" sldId="260"/>
            <ac:spMk id="8" creationId="{4B938E5C-47BF-4CB3-8D04-591005700FA0}"/>
          </ac:spMkLst>
        </pc:spChg>
      </pc:sldChg>
      <pc:sldChg chg="addSp delSp modSp add mod modClrScheme chgLayout">
        <pc:chgData name="Gerjan de Ruiter" userId="5d7c516b-9dcd-41a8-99d3-54425d29895b" providerId="ADAL" clId="{0710976D-A213-4D9C-AA7C-7CE88599CC92}" dt="2021-11-30T12:06:30.184" v="32" actId="700"/>
        <pc:sldMkLst>
          <pc:docMk/>
          <pc:sldMk cId="4001898953" sldId="261"/>
        </pc:sldMkLst>
        <pc:spChg chg="mod ord">
          <ac:chgData name="Gerjan de Ruiter" userId="5d7c516b-9dcd-41a8-99d3-54425d29895b" providerId="ADAL" clId="{0710976D-A213-4D9C-AA7C-7CE88599CC92}" dt="2021-11-30T12:06:30.184" v="32" actId="700"/>
          <ac:spMkLst>
            <pc:docMk/>
            <pc:sldMk cId="4001898953" sldId="261"/>
            <ac:spMk id="2" creationId="{B588EAD3-64C7-4F75-940A-41633D786B72}"/>
          </ac:spMkLst>
        </pc:spChg>
        <pc:spChg chg="mod ord">
          <ac:chgData name="Gerjan de Ruiter" userId="5d7c516b-9dcd-41a8-99d3-54425d29895b" providerId="ADAL" clId="{0710976D-A213-4D9C-AA7C-7CE88599CC92}" dt="2021-11-30T12:06:30.184" v="32" actId="700"/>
          <ac:spMkLst>
            <pc:docMk/>
            <pc:sldMk cId="4001898953" sldId="261"/>
            <ac:spMk id="4" creationId="{91FE07F5-4FDF-4526-8EAB-F1AAF340E4D9}"/>
          </ac:spMkLst>
        </pc:spChg>
        <pc:spChg chg="add del mod">
          <ac:chgData name="Gerjan de Ruiter" userId="5d7c516b-9dcd-41a8-99d3-54425d29895b" providerId="ADAL" clId="{0710976D-A213-4D9C-AA7C-7CE88599CC92}" dt="2021-11-30T12:06:15.224" v="24"/>
          <ac:spMkLst>
            <pc:docMk/>
            <pc:sldMk cId="4001898953" sldId="261"/>
            <ac:spMk id="5" creationId="{46098EE0-3505-4B45-970E-4872AE001709}"/>
          </ac:spMkLst>
        </pc:spChg>
        <pc:picChg chg="del">
          <ac:chgData name="Gerjan de Ruiter" userId="5d7c516b-9dcd-41a8-99d3-54425d29895b" providerId="ADAL" clId="{0710976D-A213-4D9C-AA7C-7CE88599CC92}" dt="2021-11-30T12:06:13.545" v="23" actId="478"/>
          <ac:picMkLst>
            <pc:docMk/>
            <pc:sldMk cId="4001898953" sldId="261"/>
            <ac:picMk id="8" creationId="{C751A102-184A-4E98-8DC1-E3C8A15832A4}"/>
          </ac:picMkLst>
        </pc:picChg>
        <pc:picChg chg="add mod ord">
          <ac:chgData name="Gerjan de Ruiter" userId="5d7c516b-9dcd-41a8-99d3-54425d29895b" providerId="ADAL" clId="{0710976D-A213-4D9C-AA7C-7CE88599CC92}" dt="2021-11-30T12:06:30.184" v="32" actId="700"/>
          <ac:picMkLst>
            <pc:docMk/>
            <pc:sldMk cId="4001898953" sldId="261"/>
            <ac:picMk id="9" creationId="{94E33A34-9CD7-46C2-829D-8F91E303D422}"/>
          </ac:picMkLst>
        </pc:picChg>
        <pc:picChg chg="del">
          <ac:chgData name="Gerjan de Ruiter" userId="5d7c516b-9dcd-41a8-99d3-54425d29895b" providerId="ADAL" clId="{0710976D-A213-4D9C-AA7C-7CE88599CC92}" dt="2021-11-30T12:06:17.117" v="26" actId="478"/>
          <ac:picMkLst>
            <pc:docMk/>
            <pc:sldMk cId="4001898953" sldId="261"/>
            <ac:picMk id="10" creationId="{91007CA4-51EB-498F-BA76-F3F6C2EE121B}"/>
          </ac:picMkLst>
        </pc:picChg>
        <pc:picChg chg="del">
          <ac:chgData name="Gerjan de Ruiter" userId="5d7c516b-9dcd-41a8-99d3-54425d29895b" providerId="ADAL" clId="{0710976D-A213-4D9C-AA7C-7CE88599CC92}" dt="2021-11-30T12:06:13.157" v="22" actId="478"/>
          <ac:picMkLst>
            <pc:docMk/>
            <pc:sldMk cId="4001898953" sldId="261"/>
            <ac:picMk id="12" creationId="{2003BEF9-153A-4754-AADF-F3E2DC5E8183}"/>
          </ac:picMkLst>
        </pc:picChg>
      </pc:sldChg>
      <pc:sldChg chg="modSp new mod modNotesTx">
        <pc:chgData name="Gerjan de Ruiter" userId="5d7c516b-9dcd-41a8-99d3-54425d29895b" providerId="ADAL" clId="{0710976D-A213-4D9C-AA7C-7CE88599CC92}" dt="2021-11-30T12:06:54.166" v="74"/>
        <pc:sldMkLst>
          <pc:docMk/>
          <pc:sldMk cId="179533439" sldId="262"/>
        </pc:sldMkLst>
        <pc:spChg chg="mod">
          <ac:chgData name="Gerjan de Ruiter" userId="5d7c516b-9dcd-41a8-99d3-54425d29895b" providerId="ADAL" clId="{0710976D-A213-4D9C-AA7C-7CE88599CC92}" dt="2021-11-30T12:06:41.612" v="73" actId="20577"/>
          <ac:spMkLst>
            <pc:docMk/>
            <pc:sldMk cId="179533439" sldId="262"/>
            <ac:spMk id="3" creationId="{495B7B6F-B462-4AAE-8557-0018CB635C4F}"/>
          </ac:spMkLst>
        </pc:spChg>
      </pc:sldChg>
      <pc:sldChg chg="addSp delSp modSp add mod">
        <pc:chgData name="Gerjan de Ruiter" userId="5d7c516b-9dcd-41a8-99d3-54425d29895b" providerId="ADAL" clId="{0710976D-A213-4D9C-AA7C-7CE88599CC92}" dt="2021-11-30T12:11:02.642" v="350" actId="1076"/>
        <pc:sldMkLst>
          <pc:docMk/>
          <pc:sldMk cId="2996276775" sldId="305"/>
        </pc:sldMkLst>
        <pc:spChg chg="del">
          <ac:chgData name="Gerjan de Ruiter" userId="5d7c516b-9dcd-41a8-99d3-54425d29895b" providerId="ADAL" clId="{0710976D-A213-4D9C-AA7C-7CE88599CC92}" dt="2021-11-30T12:10:47.727" v="346"/>
          <ac:spMkLst>
            <pc:docMk/>
            <pc:sldMk cId="2996276775" sldId="305"/>
            <ac:spMk id="5" creationId="{3F166677-222C-4430-8DDB-0C5E7095D1AD}"/>
          </ac:spMkLst>
        </pc:spChg>
        <pc:picChg chg="mod">
          <ac:chgData name="Gerjan de Ruiter" userId="5d7c516b-9dcd-41a8-99d3-54425d29895b" providerId="ADAL" clId="{0710976D-A213-4D9C-AA7C-7CE88599CC92}" dt="2021-11-30T12:11:02.642" v="350" actId="1076"/>
          <ac:picMkLst>
            <pc:docMk/>
            <pc:sldMk cId="2996276775" sldId="305"/>
            <ac:picMk id="3" creationId="{32F4F452-2981-4FA6-B29F-242AF04931B9}"/>
          </ac:picMkLst>
        </pc:picChg>
        <pc:picChg chg="add mod">
          <ac:chgData name="Gerjan de Ruiter" userId="5d7c516b-9dcd-41a8-99d3-54425d29895b" providerId="ADAL" clId="{0710976D-A213-4D9C-AA7C-7CE88599CC92}" dt="2021-11-30T12:10:56.514" v="349" actId="732"/>
          <ac:picMkLst>
            <pc:docMk/>
            <pc:sldMk cId="2996276775" sldId="305"/>
            <ac:picMk id="1026" creationId="{5EA461E1-3A61-4A9A-9BE0-197681EB2B52}"/>
          </ac:picMkLst>
        </pc:picChg>
      </pc:sldChg>
      <pc:sldChg chg="add">
        <pc:chgData name="Gerjan de Ruiter" userId="5d7c516b-9dcd-41a8-99d3-54425d29895b" providerId="ADAL" clId="{0710976D-A213-4D9C-AA7C-7CE88599CC92}" dt="2021-11-30T12:09:14.586" v="336"/>
        <pc:sldMkLst>
          <pc:docMk/>
          <pc:sldMk cId="2972442853" sldId="306"/>
        </pc:sldMkLst>
      </pc:sldChg>
      <pc:sldChg chg="addSp delSp modSp add modAnim">
        <pc:chgData name="Gerjan de Ruiter" userId="5d7c516b-9dcd-41a8-99d3-54425d29895b" providerId="ADAL" clId="{0710976D-A213-4D9C-AA7C-7CE88599CC92}" dt="2021-11-30T12:18:05.064" v="516" actId="1076"/>
        <pc:sldMkLst>
          <pc:docMk/>
          <pc:sldMk cId="2243358648" sldId="307"/>
        </pc:sldMkLst>
        <pc:picChg chg="add del mod">
          <ac:chgData name="Gerjan de Ruiter" userId="5d7c516b-9dcd-41a8-99d3-54425d29895b" providerId="ADAL" clId="{0710976D-A213-4D9C-AA7C-7CE88599CC92}" dt="2021-11-30T12:17:55.364" v="509" actId="478"/>
          <ac:picMkLst>
            <pc:docMk/>
            <pc:sldMk cId="2243358648" sldId="307"/>
            <ac:picMk id="5" creationId="{224C5933-6AA7-4483-B16F-9D1C61E574A8}"/>
          </ac:picMkLst>
        </pc:picChg>
        <pc:picChg chg="mod">
          <ac:chgData name="Gerjan de Ruiter" userId="5d7c516b-9dcd-41a8-99d3-54425d29895b" providerId="ADAL" clId="{0710976D-A213-4D9C-AA7C-7CE88599CC92}" dt="2021-11-30T12:11:43.561" v="357" actId="1076"/>
          <ac:picMkLst>
            <pc:docMk/>
            <pc:sldMk cId="2243358648" sldId="307"/>
            <ac:picMk id="4098" creationId="{87942989-D6CF-485F-B05F-44E219AC52DA}"/>
          </ac:picMkLst>
        </pc:picChg>
        <pc:picChg chg="add mod">
          <ac:chgData name="Gerjan de Ruiter" userId="5d7c516b-9dcd-41a8-99d3-54425d29895b" providerId="ADAL" clId="{0710976D-A213-4D9C-AA7C-7CE88599CC92}" dt="2021-11-30T12:18:05.064" v="516" actId="1076"/>
          <ac:picMkLst>
            <pc:docMk/>
            <pc:sldMk cId="2243358648" sldId="307"/>
            <ac:picMk id="5122" creationId="{1D716D41-C3C6-4D1D-A7FA-74AFF9FDD790}"/>
          </ac:picMkLst>
        </pc:picChg>
      </pc:sldChg>
      <pc:sldChg chg="modSp add mod">
        <pc:chgData name="Gerjan de Ruiter" userId="5d7c516b-9dcd-41a8-99d3-54425d29895b" providerId="ADAL" clId="{0710976D-A213-4D9C-AA7C-7CE88599CC92}" dt="2021-11-30T12:12:01.283" v="362" actId="1076"/>
        <pc:sldMkLst>
          <pc:docMk/>
          <pc:sldMk cId="3742479971" sldId="308"/>
        </pc:sldMkLst>
        <pc:spChg chg="mod">
          <ac:chgData name="Gerjan de Ruiter" userId="5d7c516b-9dcd-41a8-99d3-54425d29895b" providerId="ADAL" clId="{0710976D-A213-4D9C-AA7C-7CE88599CC92}" dt="2021-11-30T12:11:56.291" v="360" actId="14100"/>
          <ac:spMkLst>
            <pc:docMk/>
            <pc:sldMk cId="3742479971" sldId="308"/>
            <ac:spMk id="2" creationId="{DAEFECEA-D6D6-41C3-AFCC-D9CE444428F3}"/>
          </ac:spMkLst>
        </pc:spChg>
        <pc:picChg chg="mod">
          <ac:chgData name="Gerjan de Ruiter" userId="5d7c516b-9dcd-41a8-99d3-54425d29895b" providerId="ADAL" clId="{0710976D-A213-4D9C-AA7C-7CE88599CC92}" dt="2021-11-30T12:12:01.283" v="362" actId="1076"/>
          <ac:picMkLst>
            <pc:docMk/>
            <pc:sldMk cId="3742479971" sldId="308"/>
            <ac:picMk id="5" creationId="{680E2B9C-98FA-4CE8-B92D-7B4879F494BB}"/>
          </ac:picMkLst>
        </pc:picChg>
        <pc:picChg chg="mod">
          <ac:chgData name="Gerjan de Ruiter" userId="5d7c516b-9dcd-41a8-99d3-54425d29895b" providerId="ADAL" clId="{0710976D-A213-4D9C-AA7C-7CE88599CC92}" dt="2021-11-30T12:11:59.802" v="361" actId="1076"/>
          <ac:picMkLst>
            <pc:docMk/>
            <pc:sldMk cId="3742479971" sldId="308"/>
            <ac:picMk id="5122" creationId="{5730BB62-5EBC-4D00-8FE8-D574DEDFB797}"/>
          </ac:picMkLst>
        </pc:picChg>
      </pc:sldChg>
      <pc:sldChg chg="addSp delSp modSp add del mod">
        <pc:chgData name="Gerjan de Ruiter" userId="5d7c516b-9dcd-41a8-99d3-54425d29895b" providerId="ADAL" clId="{0710976D-A213-4D9C-AA7C-7CE88599CC92}" dt="2021-11-30T12:14:28.861" v="425" actId="47"/>
        <pc:sldMkLst>
          <pc:docMk/>
          <pc:sldMk cId="42281748" sldId="309"/>
        </pc:sldMkLst>
        <pc:spChg chg="mod">
          <ac:chgData name="Gerjan de Ruiter" userId="5d7c516b-9dcd-41a8-99d3-54425d29895b" providerId="ADAL" clId="{0710976D-A213-4D9C-AA7C-7CE88599CC92}" dt="2021-11-30T12:12:42.772" v="367" actId="14100"/>
          <ac:spMkLst>
            <pc:docMk/>
            <pc:sldMk cId="42281748" sldId="309"/>
            <ac:spMk id="2" creationId="{E82A1F26-D7ED-4603-B7C5-1BB8D64FB63C}"/>
          </ac:spMkLst>
        </pc:spChg>
        <pc:spChg chg="mod">
          <ac:chgData name="Gerjan de Ruiter" userId="5d7c516b-9dcd-41a8-99d3-54425d29895b" providerId="ADAL" clId="{0710976D-A213-4D9C-AA7C-7CE88599CC92}" dt="2021-11-30T12:13:37.524" v="414" actId="20577"/>
          <ac:spMkLst>
            <pc:docMk/>
            <pc:sldMk cId="42281748" sldId="309"/>
            <ac:spMk id="4" creationId="{666C2688-7A45-44A6-8646-97F1761E2A81}"/>
          </ac:spMkLst>
        </pc:spChg>
        <pc:picChg chg="add del mod">
          <ac:chgData name="Gerjan de Ruiter" userId="5d7c516b-9dcd-41a8-99d3-54425d29895b" providerId="ADAL" clId="{0710976D-A213-4D9C-AA7C-7CE88599CC92}" dt="2021-11-30T12:13:58.316" v="418" actId="478"/>
          <ac:picMkLst>
            <pc:docMk/>
            <pc:sldMk cId="42281748" sldId="309"/>
            <ac:picMk id="6" creationId="{85EF54A5-FD1B-4832-AAEC-5C1C17D16172}"/>
          </ac:picMkLst>
        </pc:picChg>
        <pc:picChg chg="del">
          <ac:chgData name="Gerjan de Ruiter" userId="5d7c516b-9dcd-41a8-99d3-54425d29895b" providerId="ADAL" clId="{0710976D-A213-4D9C-AA7C-7CE88599CC92}" dt="2021-11-30T12:13:57.732" v="417" actId="478"/>
          <ac:picMkLst>
            <pc:docMk/>
            <pc:sldMk cId="42281748" sldId="309"/>
            <ac:picMk id="7" creationId="{C8A2FBCE-A8CD-4314-A6BE-2B3F2CF66097}"/>
          </ac:picMkLst>
        </pc:picChg>
        <pc:picChg chg="mod">
          <ac:chgData name="Gerjan de Ruiter" userId="5d7c516b-9dcd-41a8-99d3-54425d29895b" providerId="ADAL" clId="{0710976D-A213-4D9C-AA7C-7CE88599CC92}" dt="2021-11-30T12:13:59.161" v="419" actId="1076"/>
          <ac:picMkLst>
            <pc:docMk/>
            <pc:sldMk cId="42281748" sldId="309"/>
            <ac:picMk id="6148" creationId="{DD1AF4C1-C7D5-4AF3-8386-D70B0D298007}"/>
          </ac:picMkLst>
        </pc:picChg>
      </pc:sldChg>
      <pc:sldChg chg="add del">
        <pc:chgData name="Gerjan de Ruiter" userId="5d7c516b-9dcd-41a8-99d3-54425d29895b" providerId="ADAL" clId="{0710976D-A213-4D9C-AA7C-7CE88599CC92}" dt="2021-11-30T12:11:46.278" v="359" actId="47"/>
        <pc:sldMkLst>
          <pc:docMk/>
          <pc:sldMk cId="4123694267" sldId="310"/>
        </pc:sldMkLst>
      </pc:sldChg>
      <pc:sldChg chg="modSp add mod">
        <pc:chgData name="Gerjan de Ruiter" userId="5d7c516b-9dcd-41a8-99d3-54425d29895b" providerId="ADAL" clId="{0710976D-A213-4D9C-AA7C-7CE88599CC92}" dt="2021-11-30T12:09:43.284" v="343" actId="27636"/>
        <pc:sldMkLst>
          <pc:docMk/>
          <pc:sldMk cId="2821073800" sldId="311"/>
        </pc:sldMkLst>
        <pc:spChg chg="mod">
          <ac:chgData name="Gerjan de Ruiter" userId="5d7c516b-9dcd-41a8-99d3-54425d29895b" providerId="ADAL" clId="{0710976D-A213-4D9C-AA7C-7CE88599CC92}" dt="2021-11-30T12:09:43.284" v="343" actId="27636"/>
          <ac:spMkLst>
            <pc:docMk/>
            <pc:sldMk cId="2821073800" sldId="311"/>
            <ac:spMk id="9" creationId="{00000000-0000-0000-0000-000000000000}"/>
          </ac:spMkLst>
        </pc:spChg>
      </pc:sldChg>
      <pc:sldChg chg="addSp modSp add mod modClrScheme modAnim chgLayout modNotesTx">
        <pc:chgData name="Gerjan de Ruiter" userId="5d7c516b-9dcd-41a8-99d3-54425d29895b" providerId="ADAL" clId="{0710976D-A213-4D9C-AA7C-7CE88599CC92}" dt="2021-11-30T12:49:55.911" v="1107" actId="12"/>
        <pc:sldMkLst>
          <pc:docMk/>
          <pc:sldMk cId="2196085884" sldId="313"/>
        </pc:sldMkLst>
        <pc:spChg chg="mod">
          <ac:chgData name="Gerjan de Ruiter" userId="5d7c516b-9dcd-41a8-99d3-54425d29895b" providerId="ADAL" clId="{0710976D-A213-4D9C-AA7C-7CE88599CC92}" dt="2021-11-30T12:12:31.543" v="365" actId="26606"/>
          <ac:spMkLst>
            <pc:docMk/>
            <pc:sldMk cId="2196085884" sldId="313"/>
            <ac:spMk id="2" creationId="{00000000-0000-0000-0000-000000000000}"/>
          </ac:spMkLst>
        </pc:spChg>
        <pc:spChg chg="mod">
          <ac:chgData name="Gerjan de Ruiter" userId="5d7c516b-9dcd-41a8-99d3-54425d29895b" providerId="ADAL" clId="{0710976D-A213-4D9C-AA7C-7CE88599CC92}" dt="2021-11-30T12:49:55.911" v="1107" actId="12"/>
          <ac:spMkLst>
            <pc:docMk/>
            <pc:sldMk cId="2196085884" sldId="313"/>
            <ac:spMk id="3" creationId="{00000000-0000-0000-0000-000000000000}"/>
          </ac:spMkLst>
        </pc:spChg>
        <pc:picChg chg="add mod">
          <ac:chgData name="Gerjan de Ruiter" userId="5d7c516b-9dcd-41a8-99d3-54425d29895b" providerId="ADAL" clId="{0710976D-A213-4D9C-AA7C-7CE88599CC92}" dt="2021-11-30T12:22:31.282" v="591" actId="14100"/>
          <ac:picMkLst>
            <pc:docMk/>
            <pc:sldMk cId="2196085884" sldId="313"/>
            <ac:picMk id="2050" creationId="{86270A70-2F0C-4F05-96B6-0031B7A4640D}"/>
          </ac:picMkLst>
        </pc:picChg>
      </pc:sldChg>
      <pc:sldChg chg="addSp modSp add mod">
        <pc:chgData name="Gerjan de Ruiter" userId="5d7c516b-9dcd-41a8-99d3-54425d29895b" providerId="ADAL" clId="{0710976D-A213-4D9C-AA7C-7CE88599CC92}" dt="2021-11-30T12:56:40.821" v="1110" actId="12"/>
        <pc:sldMkLst>
          <pc:docMk/>
          <pc:sldMk cId="303055656" sldId="315"/>
        </pc:sldMkLst>
        <pc:spChg chg="mod">
          <ac:chgData name="Gerjan de Ruiter" userId="5d7c516b-9dcd-41a8-99d3-54425d29895b" providerId="ADAL" clId="{0710976D-A213-4D9C-AA7C-7CE88599CC92}" dt="2021-11-30T12:15:19.802" v="447" actId="14100"/>
          <ac:spMkLst>
            <pc:docMk/>
            <pc:sldMk cId="303055656" sldId="315"/>
            <ac:spMk id="2" creationId="{CF3A2DD1-0C96-4053-B38E-C10FCF91F540}"/>
          </ac:spMkLst>
        </pc:spChg>
        <pc:spChg chg="mod">
          <ac:chgData name="Gerjan de Ruiter" userId="5d7c516b-9dcd-41a8-99d3-54425d29895b" providerId="ADAL" clId="{0710976D-A213-4D9C-AA7C-7CE88599CC92}" dt="2021-11-30T12:56:40.821" v="1110" actId="12"/>
          <ac:spMkLst>
            <pc:docMk/>
            <pc:sldMk cId="303055656" sldId="315"/>
            <ac:spMk id="4" creationId="{46055C07-A363-449A-B7D1-CD13B93A6D63}"/>
          </ac:spMkLst>
        </pc:spChg>
        <pc:picChg chg="mod">
          <ac:chgData name="Gerjan de Ruiter" userId="5d7c516b-9dcd-41a8-99d3-54425d29895b" providerId="ADAL" clId="{0710976D-A213-4D9C-AA7C-7CE88599CC92}" dt="2021-11-30T12:15:47.570" v="453" actId="1076"/>
          <ac:picMkLst>
            <pc:docMk/>
            <pc:sldMk cId="303055656" sldId="315"/>
            <ac:picMk id="6" creationId="{702B1EEF-33D0-4EF8-8BEC-3CC0705A9A1F}"/>
          </ac:picMkLst>
        </pc:picChg>
        <pc:picChg chg="add mod">
          <ac:chgData name="Gerjan de Ruiter" userId="5d7c516b-9dcd-41a8-99d3-54425d29895b" providerId="ADAL" clId="{0710976D-A213-4D9C-AA7C-7CE88599CC92}" dt="2021-11-30T12:24:15.329" v="785" actId="1076"/>
          <ac:picMkLst>
            <pc:docMk/>
            <pc:sldMk cId="303055656" sldId="315"/>
            <ac:picMk id="6146" creationId="{D25806B6-5EEE-4863-9D20-9E63E388B5C6}"/>
          </ac:picMkLst>
        </pc:picChg>
      </pc:sldChg>
      <pc:sldChg chg="modSp add mod modAnim modNotesTx">
        <pc:chgData name="Gerjan de Ruiter" userId="5d7c516b-9dcd-41a8-99d3-54425d29895b" providerId="ADAL" clId="{0710976D-A213-4D9C-AA7C-7CE88599CC92}" dt="2021-11-30T12:49:11.530" v="1091"/>
        <pc:sldMkLst>
          <pc:docMk/>
          <pc:sldMk cId="80826209" sldId="319"/>
        </pc:sldMkLst>
        <pc:spChg chg="mod">
          <ac:chgData name="Gerjan de Ruiter" userId="5d7c516b-9dcd-41a8-99d3-54425d29895b" providerId="ADAL" clId="{0710976D-A213-4D9C-AA7C-7CE88599CC92}" dt="2021-11-30T12:19:15.765" v="548" actId="20577"/>
          <ac:spMkLst>
            <pc:docMk/>
            <pc:sldMk cId="80826209" sldId="319"/>
            <ac:spMk id="5" creationId="{8AD6739C-5C09-49E9-A54F-C7B274CDD9CC}"/>
          </ac:spMkLst>
        </pc:spChg>
        <pc:spChg chg="mod">
          <ac:chgData name="Gerjan de Ruiter" userId="5d7c516b-9dcd-41a8-99d3-54425d29895b" providerId="ADAL" clId="{0710976D-A213-4D9C-AA7C-7CE88599CC92}" dt="2021-11-30T12:49:00.251" v="1087" actId="20577"/>
          <ac:spMkLst>
            <pc:docMk/>
            <pc:sldMk cId="80826209" sldId="319"/>
            <ac:spMk id="6" creationId="{BBEE212B-BE58-4830-B270-148587D075F9}"/>
          </ac:spMkLst>
        </pc:spChg>
      </pc:sldChg>
      <pc:sldChg chg="modSp add mod">
        <pc:chgData name="Gerjan de Ruiter" userId="5d7c516b-9dcd-41a8-99d3-54425d29895b" providerId="ADAL" clId="{0710976D-A213-4D9C-AA7C-7CE88599CC92}" dt="2021-11-30T12:49:19.377" v="1098" actId="20577"/>
        <pc:sldMkLst>
          <pc:docMk/>
          <pc:sldMk cId="2421706736" sldId="323"/>
        </pc:sldMkLst>
        <pc:spChg chg="mod">
          <ac:chgData name="Gerjan de Ruiter" userId="5d7c516b-9dcd-41a8-99d3-54425d29895b" providerId="ADAL" clId="{0710976D-A213-4D9C-AA7C-7CE88599CC92}" dt="2021-11-30T12:49:19.377" v="1098" actId="20577"/>
          <ac:spMkLst>
            <pc:docMk/>
            <pc:sldMk cId="2421706736" sldId="323"/>
            <ac:spMk id="8" creationId="{4B938E5C-47BF-4CB3-8D04-591005700FA0}"/>
          </ac:spMkLst>
        </pc:spChg>
      </pc:sldChg>
      <pc:sldChg chg="addSp delSp modSp add mod modAnim">
        <pc:chgData name="Gerjan de Ruiter" userId="5d7c516b-9dcd-41a8-99d3-54425d29895b" providerId="ADAL" clId="{0710976D-A213-4D9C-AA7C-7CE88599CC92}" dt="2021-11-30T12:23:32.975" v="782"/>
        <pc:sldMkLst>
          <pc:docMk/>
          <pc:sldMk cId="3390285452" sldId="324"/>
        </pc:sldMkLst>
        <pc:spChg chg="mod">
          <ac:chgData name="Gerjan de Ruiter" userId="5d7c516b-9dcd-41a8-99d3-54425d29895b" providerId="ADAL" clId="{0710976D-A213-4D9C-AA7C-7CE88599CC92}" dt="2021-11-30T12:14:33.956" v="436" actId="20577"/>
          <ac:spMkLst>
            <pc:docMk/>
            <pc:sldMk cId="3390285452" sldId="324"/>
            <ac:spMk id="2" creationId="{00000000-0000-0000-0000-000000000000}"/>
          </ac:spMkLst>
        </pc:spChg>
        <pc:spChg chg="mod">
          <ac:chgData name="Gerjan de Ruiter" userId="5d7c516b-9dcd-41a8-99d3-54425d29895b" providerId="ADAL" clId="{0710976D-A213-4D9C-AA7C-7CE88599CC92}" dt="2021-11-30T12:23:30.814" v="781" actId="5793"/>
          <ac:spMkLst>
            <pc:docMk/>
            <pc:sldMk cId="3390285452" sldId="324"/>
            <ac:spMk id="3" creationId="{00000000-0000-0000-0000-000000000000}"/>
          </ac:spMkLst>
        </pc:spChg>
        <pc:picChg chg="add mod">
          <ac:chgData name="Gerjan de Ruiter" userId="5d7c516b-9dcd-41a8-99d3-54425d29895b" providerId="ADAL" clId="{0710976D-A213-4D9C-AA7C-7CE88599CC92}" dt="2021-11-30T12:14:27.174" v="424" actId="1076"/>
          <ac:picMkLst>
            <pc:docMk/>
            <pc:sldMk cId="3390285452" sldId="324"/>
            <ac:picMk id="5" creationId="{EC6AE85A-DD0B-48F3-AC19-306FD4950469}"/>
          </ac:picMkLst>
        </pc:picChg>
        <pc:picChg chg="del">
          <ac:chgData name="Gerjan de Ruiter" userId="5d7c516b-9dcd-41a8-99d3-54425d29895b" providerId="ADAL" clId="{0710976D-A213-4D9C-AA7C-7CE88599CC92}" dt="2021-11-30T12:14:25.970" v="423" actId="478"/>
          <ac:picMkLst>
            <pc:docMk/>
            <pc:sldMk cId="3390285452" sldId="324"/>
            <ac:picMk id="2050" creationId="{86270A70-2F0C-4F05-96B6-0031B7A4640D}"/>
          </ac:picMkLst>
        </pc:picChg>
      </pc:sldChg>
      <pc:sldChg chg="addSp delSp modSp new mod ord modClrScheme chgLayout">
        <pc:chgData name="Gerjan de Ruiter" userId="5d7c516b-9dcd-41a8-99d3-54425d29895b" providerId="ADAL" clId="{0710976D-A213-4D9C-AA7C-7CE88599CC92}" dt="2021-11-30T12:17:06.100" v="508"/>
        <pc:sldMkLst>
          <pc:docMk/>
          <pc:sldMk cId="3371297326" sldId="325"/>
        </pc:sldMkLst>
        <pc:spChg chg="del mod ord">
          <ac:chgData name="Gerjan de Ruiter" userId="5d7c516b-9dcd-41a8-99d3-54425d29895b" providerId="ADAL" clId="{0710976D-A213-4D9C-AA7C-7CE88599CC92}" dt="2021-11-30T12:16:27.298" v="455" actId="700"/>
          <ac:spMkLst>
            <pc:docMk/>
            <pc:sldMk cId="3371297326" sldId="325"/>
            <ac:spMk id="2" creationId="{C68DD4B5-7E4E-4C13-84C5-34B75F7BA9D6}"/>
          </ac:spMkLst>
        </pc:spChg>
        <pc:spChg chg="del mod ord">
          <ac:chgData name="Gerjan de Ruiter" userId="5d7c516b-9dcd-41a8-99d3-54425d29895b" providerId="ADAL" clId="{0710976D-A213-4D9C-AA7C-7CE88599CC92}" dt="2021-11-30T12:16:27.298" v="455" actId="700"/>
          <ac:spMkLst>
            <pc:docMk/>
            <pc:sldMk cId="3371297326" sldId="325"/>
            <ac:spMk id="3" creationId="{9D5FD35C-F186-4B8E-A2F0-CB8D40701ECD}"/>
          </ac:spMkLst>
        </pc:spChg>
        <pc:spChg chg="del mod ord">
          <ac:chgData name="Gerjan de Ruiter" userId="5d7c516b-9dcd-41a8-99d3-54425d29895b" providerId="ADAL" clId="{0710976D-A213-4D9C-AA7C-7CE88599CC92}" dt="2021-11-30T12:16:27.298" v="455" actId="700"/>
          <ac:spMkLst>
            <pc:docMk/>
            <pc:sldMk cId="3371297326" sldId="325"/>
            <ac:spMk id="4" creationId="{67CBEB40-4431-42ED-9499-AC122B6E39CF}"/>
          </ac:spMkLst>
        </pc:spChg>
        <pc:spChg chg="add mod ord">
          <ac:chgData name="Gerjan de Ruiter" userId="5d7c516b-9dcd-41a8-99d3-54425d29895b" providerId="ADAL" clId="{0710976D-A213-4D9C-AA7C-7CE88599CC92}" dt="2021-11-30T12:17:02.922" v="506" actId="313"/>
          <ac:spMkLst>
            <pc:docMk/>
            <pc:sldMk cId="3371297326" sldId="325"/>
            <ac:spMk id="5" creationId="{A99DCCEE-839F-4BA1-8FD9-2B36D68126D6}"/>
          </ac:spMkLst>
        </pc:spChg>
        <pc:spChg chg="add del mod ord">
          <ac:chgData name="Gerjan de Ruiter" userId="5d7c516b-9dcd-41a8-99d3-54425d29895b" providerId="ADAL" clId="{0710976D-A213-4D9C-AA7C-7CE88599CC92}" dt="2021-11-30T12:16:28.701" v="456"/>
          <ac:spMkLst>
            <pc:docMk/>
            <pc:sldMk cId="3371297326" sldId="325"/>
            <ac:spMk id="6" creationId="{C0E80F80-086D-4428-9589-12E3A5B42BB9}"/>
          </ac:spMkLst>
        </pc:spChg>
        <pc:spChg chg="add del mod ord">
          <ac:chgData name="Gerjan de Ruiter" userId="5d7c516b-9dcd-41a8-99d3-54425d29895b" providerId="ADAL" clId="{0710976D-A213-4D9C-AA7C-7CE88599CC92}" dt="2021-11-30T12:16:44.532" v="463" actId="478"/>
          <ac:spMkLst>
            <pc:docMk/>
            <pc:sldMk cId="3371297326" sldId="325"/>
            <ac:spMk id="7" creationId="{D8FEDF26-C4B2-4DD6-8444-CF8C3885A9F4}"/>
          </ac:spMkLst>
        </pc:spChg>
        <pc:picChg chg="add mod">
          <ac:chgData name="Gerjan de Ruiter" userId="5d7c516b-9dcd-41a8-99d3-54425d29895b" providerId="ADAL" clId="{0710976D-A213-4D9C-AA7C-7CE88599CC92}" dt="2021-11-30T12:16:41.146" v="462" actId="18131"/>
          <ac:picMkLst>
            <pc:docMk/>
            <pc:sldMk cId="3371297326" sldId="325"/>
            <ac:picMk id="3074" creationId="{B3E560C4-985C-47AB-B66E-F7E630CEA9FF}"/>
          </ac:picMkLst>
        </pc:picChg>
      </pc:sldChg>
      <pc:sldMasterChg chg="add del addSldLayout delSldLayout">
        <pc:chgData name="Gerjan de Ruiter" userId="5d7c516b-9dcd-41a8-99d3-54425d29895b" providerId="ADAL" clId="{0710976D-A213-4D9C-AA7C-7CE88599CC92}" dt="2021-11-30T12:16:27.298" v="455" actId="700"/>
        <pc:sldMasterMkLst>
          <pc:docMk/>
          <pc:sldMasterMk cId="3091678726" sldId="2147483648"/>
        </pc:sldMasterMkLst>
        <pc:sldLayoutChg chg="add del">
          <pc:chgData name="Gerjan de Ruiter" userId="5d7c516b-9dcd-41a8-99d3-54425d29895b" providerId="ADAL" clId="{0710976D-A213-4D9C-AA7C-7CE88599CC92}" dt="2021-11-30T12:16:27.298" v="455" actId="700"/>
          <pc:sldLayoutMkLst>
            <pc:docMk/>
            <pc:sldMasterMk cId="3091678726" sldId="2147483648"/>
            <pc:sldLayoutMk cId="833289956" sldId="2147483649"/>
          </pc:sldLayoutMkLst>
        </pc:sldLayoutChg>
        <pc:sldLayoutChg chg="add del">
          <pc:chgData name="Gerjan de Ruiter" userId="5d7c516b-9dcd-41a8-99d3-54425d29895b" providerId="ADAL" clId="{0710976D-A213-4D9C-AA7C-7CE88599CC92}" dt="2021-11-30T12:16:27.298" v="455" actId="700"/>
          <pc:sldLayoutMkLst>
            <pc:docMk/>
            <pc:sldMasterMk cId="3091678726" sldId="2147483648"/>
            <pc:sldLayoutMk cId="87680233" sldId="2147483650"/>
          </pc:sldLayoutMkLst>
        </pc:sldLayoutChg>
        <pc:sldLayoutChg chg="add del">
          <pc:chgData name="Gerjan de Ruiter" userId="5d7c516b-9dcd-41a8-99d3-54425d29895b" providerId="ADAL" clId="{0710976D-A213-4D9C-AA7C-7CE88599CC92}" dt="2021-11-30T12:16:27.298" v="455" actId="700"/>
          <pc:sldLayoutMkLst>
            <pc:docMk/>
            <pc:sldMasterMk cId="3091678726" sldId="2147483648"/>
            <pc:sldLayoutMk cId="905797769" sldId="2147483651"/>
          </pc:sldLayoutMkLst>
        </pc:sldLayoutChg>
        <pc:sldLayoutChg chg="add del">
          <pc:chgData name="Gerjan de Ruiter" userId="5d7c516b-9dcd-41a8-99d3-54425d29895b" providerId="ADAL" clId="{0710976D-A213-4D9C-AA7C-7CE88599CC92}" dt="2021-11-30T12:16:27.298" v="455" actId="700"/>
          <pc:sldLayoutMkLst>
            <pc:docMk/>
            <pc:sldMasterMk cId="3091678726" sldId="2147483648"/>
            <pc:sldLayoutMk cId="3755001111" sldId="2147483652"/>
          </pc:sldLayoutMkLst>
        </pc:sldLayoutChg>
        <pc:sldLayoutChg chg="add del">
          <pc:chgData name="Gerjan de Ruiter" userId="5d7c516b-9dcd-41a8-99d3-54425d29895b" providerId="ADAL" clId="{0710976D-A213-4D9C-AA7C-7CE88599CC92}" dt="2021-11-30T12:16:27.298" v="455" actId="700"/>
          <pc:sldLayoutMkLst>
            <pc:docMk/>
            <pc:sldMasterMk cId="3091678726" sldId="2147483648"/>
            <pc:sldLayoutMk cId="569947371" sldId="2147483653"/>
          </pc:sldLayoutMkLst>
        </pc:sldLayoutChg>
        <pc:sldLayoutChg chg="add del">
          <pc:chgData name="Gerjan de Ruiter" userId="5d7c516b-9dcd-41a8-99d3-54425d29895b" providerId="ADAL" clId="{0710976D-A213-4D9C-AA7C-7CE88599CC92}" dt="2021-11-30T12:16:27.298" v="455" actId="700"/>
          <pc:sldLayoutMkLst>
            <pc:docMk/>
            <pc:sldMasterMk cId="3091678726" sldId="2147483648"/>
            <pc:sldLayoutMk cId="616473276" sldId="2147483654"/>
          </pc:sldLayoutMkLst>
        </pc:sldLayoutChg>
        <pc:sldLayoutChg chg="add del">
          <pc:chgData name="Gerjan de Ruiter" userId="5d7c516b-9dcd-41a8-99d3-54425d29895b" providerId="ADAL" clId="{0710976D-A213-4D9C-AA7C-7CE88599CC92}" dt="2021-11-30T12:16:27.298" v="455" actId="700"/>
          <pc:sldLayoutMkLst>
            <pc:docMk/>
            <pc:sldMasterMk cId="3091678726" sldId="2147483648"/>
            <pc:sldLayoutMk cId="758407271" sldId="2147483655"/>
          </pc:sldLayoutMkLst>
        </pc:sldLayoutChg>
        <pc:sldLayoutChg chg="add del">
          <pc:chgData name="Gerjan de Ruiter" userId="5d7c516b-9dcd-41a8-99d3-54425d29895b" providerId="ADAL" clId="{0710976D-A213-4D9C-AA7C-7CE88599CC92}" dt="2021-11-30T12:16:27.298" v="455" actId="700"/>
          <pc:sldLayoutMkLst>
            <pc:docMk/>
            <pc:sldMasterMk cId="3091678726" sldId="2147483648"/>
            <pc:sldLayoutMk cId="1244982827" sldId="2147483656"/>
          </pc:sldLayoutMkLst>
        </pc:sldLayoutChg>
        <pc:sldLayoutChg chg="add del">
          <pc:chgData name="Gerjan de Ruiter" userId="5d7c516b-9dcd-41a8-99d3-54425d29895b" providerId="ADAL" clId="{0710976D-A213-4D9C-AA7C-7CE88599CC92}" dt="2021-11-30T12:16:27.298" v="455" actId="700"/>
          <pc:sldLayoutMkLst>
            <pc:docMk/>
            <pc:sldMasterMk cId="3091678726" sldId="2147483648"/>
            <pc:sldLayoutMk cId="596088774" sldId="2147483657"/>
          </pc:sldLayoutMkLst>
        </pc:sldLayoutChg>
        <pc:sldLayoutChg chg="add del">
          <pc:chgData name="Gerjan de Ruiter" userId="5d7c516b-9dcd-41a8-99d3-54425d29895b" providerId="ADAL" clId="{0710976D-A213-4D9C-AA7C-7CE88599CC92}" dt="2021-11-30T12:16:27.298" v="455" actId="700"/>
          <pc:sldLayoutMkLst>
            <pc:docMk/>
            <pc:sldMasterMk cId="3091678726" sldId="2147483648"/>
            <pc:sldLayoutMk cId="1547782857" sldId="2147483658"/>
          </pc:sldLayoutMkLst>
        </pc:sldLayoutChg>
        <pc:sldLayoutChg chg="add del">
          <pc:chgData name="Gerjan de Ruiter" userId="5d7c516b-9dcd-41a8-99d3-54425d29895b" providerId="ADAL" clId="{0710976D-A213-4D9C-AA7C-7CE88599CC92}" dt="2021-11-30T12:16:27.298" v="455" actId="700"/>
          <pc:sldLayoutMkLst>
            <pc:docMk/>
            <pc:sldMasterMk cId="3091678726" sldId="2147483648"/>
            <pc:sldLayoutMk cId="3538321389" sldId="2147483659"/>
          </pc:sldLayoutMkLst>
        </pc:sldLayoutChg>
      </pc:sldMasterChg>
    </pc:docChg>
  </pc:docChgLst>
  <pc:docChgLst>
    <pc:chgData name="Gerjan Ruiter" userId="5d7c516b-9dcd-41a8-99d3-54425d29895b" providerId="ADAL" clId="{31F416F3-32CC-44D6-B2E0-0C376D2DFC3D}"/>
    <pc:docChg chg="custSel modSld">
      <pc:chgData name="Gerjan Ruiter" userId="5d7c516b-9dcd-41a8-99d3-54425d29895b" providerId="ADAL" clId="{31F416F3-32CC-44D6-B2E0-0C376D2DFC3D}" dt="2022-12-20T10:40:04.314" v="310" actId="313"/>
      <pc:docMkLst>
        <pc:docMk/>
      </pc:docMkLst>
      <pc:sldChg chg="modSp mod">
        <pc:chgData name="Gerjan Ruiter" userId="5d7c516b-9dcd-41a8-99d3-54425d29895b" providerId="ADAL" clId="{31F416F3-32CC-44D6-B2E0-0C376D2DFC3D}" dt="2022-12-20T10:40:04.314" v="310" actId="313"/>
        <pc:sldMkLst>
          <pc:docMk/>
          <pc:sldMk cId="2776833312" sldId="328"/>
        </pc:sldMkLst>
        <pc:graphicFrameChg chg="modGraphic">
          <ac:chgData name="Gerjan Ruiter" userId="5d7c516b-9dcd-41a8-99d3-54425d29895b" providerId="ADAL" clId="{31F416F3-32CC-44D6-B2E0-0C376D2DFC3D}" dt="2022-12-20T10:40:04.314" v="310" actId="313"/>
          <ac:graphicFrameMkLst>
            <pc:docMk/>
            <pc:sldMk cId="2776833312" sldId="328"/>
            <ac:graphicFrameMk id="8" creationId="{9D611E47-B4A3-C82B-A59F-E54F75913EA6}"/>
          </ac:graphicFrameMkLst>
        </pc:graphicFrameChg>
      </pc:sldChg>
      <pc:sldChg chg="modSp">
        <pc:chgData name="Gerjan Ruiter" userId="5d7c516b-9dcd-41a8-99d3-54425d29895b" providerId="ADAL" clId="{31F416F3-32CC-44D6-B2E0-0C376D2DFC3D}" dt="2022-12-20T10:35:23.771" v="284" actId="20577"/>
        <pc:sldMkLst>
          <pc:docMk/>
          <pc:sldMk cId="3400768371" sldId="335"/>
        </pc:sldMkLst>
        <pc:spChg chg="mod">
          <ac:chgData name="Gerjan Ruiter" userId="5d7c516b-9dcd-41a8-99d3-54425d29895b" providerId="ADAL" clId="{31F416F3-32CC-44D6-B2E0-0C376D2DFC3D}" dt="2022-12-20T10:35:23.771" v="284" actId="20577"/>
          <ac:spMkLst>
            <pc:docMk/>
            <pc:sldMk cId="3400768371" sldId="335"/>
            <ac:spMk id="3" creationId="{FA432CE8-9377-0A4A-2E4B-1821EE8C7FC4}"/>
          </ac:spMkLst>
        </pc:spChg>
      </pc:sldChg>
    </pc:docChg>
  </pc:docChgLst>
  <pc:docChgLst>
    <pc:chgData name="Gerjan de Ruiter" userId="5d7c516b-9dcd-41a8-99d3-54425d29895b" providerId="ADAL" clId="{31F416F3-32CC-44D6-B2E0-0C376D2DFC3D}"/>
    <pc:docChg chg="undo custSel addSld delSld modSld sldOrd">
      <pc:chgData name="Gerjan de Ruiter" userId="5d7c516b-9dcd-41a8-99d3-54425d29895b" providerId="ADAL" clId="{31F416F3-32CC-44D6-B2E0-0C376D2DFC3D}" dt="2022-12-19T14:04:45.906" v="1754" actId="122"/>
      <pc:docMkLst>
        <pc:docMk/>
      </pc:docMkLst>
      <pc:sldChg chg="del">
        <pc:chgData name="Gerjan de Ruiter" userId="5d7c516b-9dcd-41a8-99d3-54425d29895b" providerId="ADAL" clId="{31F416F3-32CC-44D6-B2E0-0C376D2DFC3D}" dt="2022-12-19T09:01:42.630" v="0" actId="47"/>
        <pc:sldMkLst>
          <pc:docMk/>
          <pc:sldMk cId="2443670158" sldId="259"/>
        </pc:sldMkLst>
      </pc:sldChg>
      <pc:sldChg chg="del">
        <pc:chgData name="Gerjan de Ruiter" userId="5d7c516b-9dcd-41a8-99d3-54425d29895b" providerId="ADAL" clId="{31F416F3-32CC-44D6-B2E0-0C376D2DFC3D}" dt="2022-12-19T09:55:48.230" v="40" actId="47"/>
        <pc:sldMkLst>
          <pc:docMk/>
          <pc:sldMk cId="1357749316" sldId="260"/>
        </pc:sldMkLst>
      </pc:sldChg>
      <pc:sldChg chg="addSp delSp modSp mod ord">
        <pc:chgData name="Gerjan de Ruiter" userId="5d7c516b-9dcd-41a8-99d3-54425d29895b" providerId="ADAL" clId="{31F416F3-32CC-44D6-B2E0-0C376D2DFC3D}" dt="2022-12-19T09:02:35.701" v="28" actId="1076"/>
        <pc:sldMkLst>
          <pc:docMk/>
          <pc:sldMk cId="4001898953" sldId="261"/>
        </pc:sldMkLst>
        <pc:spChg chg="del mod">
          <ac:chgData name="Gerjan de Ruiter" userId="5d7c516b-9dcd-41a8-99d3-54425d29895b" providerId="ADAL" clId="{31F416F3-32CC-44D6-B2E0-0C376D2DFC3D}" dt="2022-12-19T09:02:11.593" v="19" actId="478"/>
          <ac:spMkLst>
            <pc:docMk/>
            <pc:sldMk cId="4001898953" sldId="261"/>
            <ac:spMk id="2" creationId="{B588EAD3-64C7-4F75-940A-41633D786B72}"/>
          </ac:spMkLst>
        </pc:spChg>
        <pc:spChg chg="del">
          <ac:chgData name="Gerjan de Ruiter" userId="5d7c516b-9dcd-41a8-99d3-54425d29895b" providerId="ADAL" clId="{31F416F3-32CC-44D6-B2E0-0C376D2DFC3D}" dt="2022-12-19T09:02:14.996" v="20" actId="478"/>
          <ac:spMkLst>
            <pc:docMk/>
            <pc:sldMk cId="4001898953" sldId="261"/>
            <ac:spMk id="4" creationId="{91FE07F5-4FDF-4526-8EAB-F1AAF340E4D9}"/>
          </ac:spMkLst>
        </pc:spChg>
        <pc:spChg chg="add del mod">
          <ac:chgData name="Gerjan de Ruiter" userId="5d7c516b-9dcd-41a8-99d3-54425d29895b" providerId="ADAL" clId="{31F416F3-32CC-44D6-B2E0-0C376D2DFC3D}" dt="2022-12-19T09:02:16.702" v="21" actId="478"/>
          <ac:spMkLst>
            <pc:docMk/>
            <pc:sldMk cId="4001898953" sldId="261"/>
            <ac:spMk id="5" creationId="{0E2094F9-E753-4466-E3B3-6A3D2C6BAFFB}"/>
          </ac:spMkLst>
        </pc:spChg>
        <pc:picChg chg="mod modCrop">
          <ac:chgData name="Gerjan de Ruiter" userId="5d7c516b-9dcd-41a8-99d3-54425d29895b" providerId="ADAL" clId="{31F416F3-32CC-44D6-B2E0-0C376D2DFC3D}" dt="2022-12-19T09:02:35.701" v="28" actId="1076"/>
          <ac:picMkLst>
            <pc:docMk/>
            <pc:sldMk cId="4001898953" sldId="261"/>
            <ac:picMk id="9" creationId="{94E33A34-9CD7-46C2-829D-8F91E303D422}"/>
          </ac:picMkLst>
        </pc:picChg>
      </pc:sldChg>
      <pc:sldChg chg="del">
        <pc:chgData name="Gerjan de Ruiter" userId="5d7c516b-9dcd-41a8-99d3-54425d29895b" providerId="ADAL" clId="{31F416F3-32CC-44D6-B2E0-0C376D2DFC3D}" dt="2022-12-19T09:55:45.068" v="37" actId="47"/>
        <pc:sldMkLst>
          <pc:docMk/>
          <pc:sldMk cId="2996276775" sldId="305"/>
        </pc:sldMkLst>
      </pc:sldChg>
      <pc:sldChg chg="del">
        <pc:chgData name="Gerjan de Ruiter" userId="5d7c516b-9dcd-41a8-99d3-54425d29895b" providerId="ADAL" clId="{31F416F3-32CC-44D6-B2E0-0C376D2DFC3D}" dt="2022-12-19T09:55:45.649" v="38" actId="47"/>
        <pc:sldMkLst>
          <pc:docMk/>
          <pc:sldMk cId="2972442853" sldId="306"/>
        </pc:sldMkLst>
      </pc:sldChg>
      <pc:sldChg chg="del">
        <pc:chgData name="Gerjan de Ruiter" userId="5d7c516b-9dcd-41a8-99d3-54425d29895b" providerId="ADAL" clId="{31F416F3-32CC-44D6-B2E0-0C376D2DFC3D}" dt="2022-12-19T09:55:46.205" v="39" actId="47"/>
        <pc:sldMkLst>
          <pc:docMk/>
          <pc:sldMk cId="2243358648" sldId="307"/>
        </pc:sldMkLst>
      </pc:sldChg>
      <pc:sldChg chg="del">
        <pc:chgData name="Gerjan de Ruiter" userId="5d7c516b-9dcd-41a8-99d3-54425d29895b" providerId="ADAL" clId="{31F416F3-32CC-44D6-B2E0-0C376D2DFC3D}" dt="2022-12-19T09:05:33.780" v="31" actId="47"/>
        <pc:sldMkLst>
          <pc:docMk/>
          <pc:sldMk cId="3742479971" sldId="308"/>
        </pc:sldMkLst>
      </pc:sldChg>
      <pc:sldChg chg="del">
        <pc:chgData name="Gerjan de Ruiter" userId="5d7c516b-9dcd-41a8-99d3-54425d29895b" providerId="ADAL" clId="{31F416F3-32CC-44D6-B2E0-0C376D2DFC3D}" dt="2022-12-19T09:05:37.653" v="34" actId="47"/>
        <pc:sldMkLst>
          <pc:docMk/>
          <pc:sldMk cId="2821073800" sldId="311"/>
        </pc:sldMkLst>
      </pc:sldChg>
      <pc:sldChg chg="del">
        <pc:chgData name="Gerjan de Ruiter" userId="5d7c516b-9dcd-41a8-99d3-54425d29895b" providerId="ADAL" clId="{31F416F3-32CC-44D6-B2E0-0C376D2DFC3D}" dt="2022-12-19T09:05:34.795" v="32" actId="47"/>
        <pc:sldMkLst>
          <pc:docMk/>
          <pc:sldMk cId="2196085884" sldId="313"/>
        </pc:sldMkLst>
      </pc:sldChg>
      <pc:sldChg chg="del">
        <pc:chgData name="Gerjan de Ruiter" userId="5d7c516b-9dcd-41a8-99d3-54425d29895b" providerId="ADAL" clId="{31F416F3-32CC-44D6-B2E0-0C376D2DFC3D}" dt="2022-12-19T09:05:41.982" v="35" actId="47"/>
        <pc:sldMkLst>
          <pc:docMk/>
          <pc:sldMk cId="303055656" sldId="315"/>
        </pc:sldMkLst>
      </pc:sldChg>
      <pc:sldChg chg="del">
        <pc:chgData name="Gerjan de Ruiter" userId="5d7c516b-9dcd-41a8-99d3-54425d29895b" providerId="ADAL" clId="{31F416F3-32CC-44D6-B2E0-0C376D2DFC3D}" dt="2022-12-19T09:05:44.127" v="36" actId="47"/>
        <pc:sldMkLst>
          <pc:docMk/>
          <pc:sldMk cId="80826209" sldId="319"/>
        </pc:sldMkLst>
      </pc:sldChg>
      <pc:sldChg chg="modSp mod">
        <pc:chgData name="Gerjan de Ruiter" userId="5d7c516b-9dcd-41a8-99d3-54425d29895b" providerId="ADAL" clId="{31F416F3-32CC-44D6-B2E0-0C376D2DFC3D}" dt="2022-12-19T12:30:29.642" v="1561" actId="20577"/>
        <pc:sldMkLst>
          <pc:docMk/>
          <pc:sldMk cId="2421706736" sldId="323"/>
        </pc:sldMkLst>
        <pc:spChg chg="mod">
          <ac:chgData name="Gerjan de Ruiter" userId="5d7c516b-9dcd-41a8-99d3-54425d29895b" providerId="ADAL" clId="{31F416F3-32CC-44D6-B2E0-0C376D2DFC3D}" dt="2022-12-19T12:30:29.642" v="1561" actId="20577"/>
          <ac:spMkLst>
            <pc:docMk/>
            <pc:sldMk cId="2421706736" sldId="323"/>
            <ac:spMk id="8" creationId="{4B938E5C-47BF-4CB3-8D04-591005700FA0}"/>
          </ac:spMkLst>
        </pc:spChg>
      </pc:sldChg>
      <pc:sldChg chg="del">
        <pc:chgData name="Gerjan de Ruiter" userId="5d7c516b-9dcd-41a8-99d3-54425d29895b" providerId="ADAL" clId="{31F416F3-32CC-44D6-B2E0-0C376D2DFC3D}" dt="2022-12-19T09:05:36.285" v="33" actId="47"/>
        <pc:sldMkLst>
          <pc:docMk/>
          <pc:sldMk cId="3390285452" sldId="324"/>
        </pc:sldMkLst>
      </pc:sldChg>
      <pc:sldChg chg="modSp del">
        <pc:chgData name="Gerjan de Ruiter" userId="5d7c516b-9dcd-41a8-99d3-54425d29895b" providerId="ADAL" clId="{31F416F3-32CC-44D6-B2E0-0C376D2DFC3D}" dt="2022-12-19T09:05:33.421" v="30" actId="47"/>
        <pc:sldMkLst>
          <pc:docMk/>
          <pc:sldMk cId="3371297326" sldId="325"/>
        </pc:sldMkLst>
        <pc:picChg chg="mod">
          <ac:chgData name="Gerjan de Ruiter" userId="5d7c516b-9dcd-41a8-99d3-54425d29895b" providerId="ADAL" clId="{31F416F3-32CC-44D6-B2E0-0C376D2DFC3D}" dt="2022-12-19T09:05:21.596" v="29" actId="1076"/>
          <ac:picMkLst>
            <pc:docMk/>
            <pc:sldMk cId="3371297326" sldId="325"/>
            <ac:picMk id="3074" creationId="{B3E560C4-985C-47AB-B66E-F7E630CEA9FF}"/>
          </ac:picMkLst>
        </pc:picChg>
      </pc:sldChg>
      <pc:sldChg chg="add">
        <pc:chgData name="Gerjan de Ruiter" userId="5d7c516b-9dcd-41a8-99d3-54425d29895b" providerId="ADAL" clId="{31F416F3-32CC-44D6-B2E0-0C376D2DFC3D}" dt="2022-12-19T09:01:45.655" v="1"/>
        <pc:sldMkLst>
          <pc:docMk/>
          <pc:sldMk cId="2776833312" sldId="328"/>
        </pc:sldMkLst>
      </pc:sldChg>
      <pc:sldChg chg="modSp add mod">
        <pc:chgData name="Gerjan de Ruiter" userId="5d7c516b-9dcd-41a8-99d3-54425d29895b" providerId="ADAL" clId="{31F416F3-32CC-44D6-B2E0-0C376D2DFC3D}" dt="2022-12-19T09:01:59.552" v="15" actId="20577"/>
        <pc:sldMkLst>
          <pc:docMk/>
          <pc:sldMk cId="1497826473" sldId="329"/>
        </pc:sldMkLst>
        <pc:spChg chg="mod">
          <ac:chgData name="Gerjan de Ruiter" userId="5d7c516b-9dcd-41a8-99d3-54425d29895b" providerId="ADAL" clId="{31F416F3-32CC-44D6-B2E0-0C376D2DFC3D}" dt="2022-12-19T09:01:59.552" v="15" actId="20577"/>
          <ac:spMkLst>
            <pc:docMk/>
            <pc:sldMk cId="1497826473" sldId="329"/>
            <ac:spMk id="2" creationId="{2FDFB7D2-BDD2-44FD-9DD4-10029F3908A5}"/>
          </ac:spMkLst>
        </pc:spChg>
      </pc:sldChg>
      <pc:sldChg chg="addSp delSp modSp new mod ord modClrScheme chgLayout">
        <pc:chgData name="Gerjan de Ruiter" userId="5d7c516b-9dcd-41a8-99d3-54425d29895b" providerId="ADAL" clId="{31F416F3-32CC-44D6-B2E0-0C376D2DFC3D}" dt="2022-12-19T10:45:10.811" v="159" actId="700"/>
        <pc:sldMkLst>
          <pc:docMk/>
          <pc:sldMk cId="2232823851" sldId="330"/>
        </pc:sldMkLst>
        <pc:spChg chg="del mod ord">
          <ac:chgData name="Gerjan de Ruiter" userId="5d7c516b-9dcd-41a8-99d3-54425d29895b" providerId="ADAL" clId="{31F416F3-32CC-44D6-B2E0-0C376D2DFC3D}" dt="2022-12-19T09:56:51.111" v="44" actId="700"/>
          <ac:spMkLst>
            <pc:docMk/>
            <pc:sldMk cId="2232823851" sldId="330"/>
            <ac:spMk id="2" creationId="{EFBFEAF4-C55A-7022-77A6-C02156720AC3}"/>
          </ac:spMkLst>
        </pc:spChg>
        <pc:spChg chg="del mod ord">
          <ac:chgData name="Gerjan de Ruiter" userId="5d7c516b-9dcd-41a8-99d3-54425d29895b" providerId="ADAL" clId="{31F416F3-32CC-44D6-B2E0-0C376D2DFC3D}" dt="2022-12-19T09:56:51.111" v="44" actId="700"/>
          <ac:spMkLst>
            <pc:docMk/>
            <pc:sldMk cId="2232823851" sldId="330"/>
            <ac:spMk id="3" creationId="{35F46590-1CD0-A971-3B94-FCE95513A6ED}"/>
          </ac:spMkLst>
        </pc:spChg>
        <pc:spChg chg="add del mod ord">
          <ac:chgData name="Gerjan de Ruiter" userId="5d7c516b-9dcd-41a8-99d3-54425d29895b" providerId="ADAL" clId="{31F416F3-32CC-44D6-B2E0-0C376D2DFC3D}" dt="2022-12-19T09:57:33.270" v="47" actId="700"/>
          <ac:spMkLst>
            <pc:docMk/>
            <pc:sldMk cId="2232823851" sldId="330"/>
            <ac:spMk id="4" creationId="{A28C288A-0524-63B8-59AB-5B7A8D563F67}"/>
          </ac:spMkLst>
        </pc:spChg>
        <pc:spChg chg="add del mod ord">
          <ac:chgData name="Gerjan de Ruiter" userId="5d7c516b-9dcd-41a8-99d3-54425d29895b" providerId="ADAL" clId="{31F416F3-32CC-44D6-B2E0-0C376D2DFC3D}" dt="2022-12-19T09:57:33.270" v="47" actId="700"/>
          <ac:spMkLst>
            <pc:docMk/>
            <pc:sldMk cId="2232823851" sldId="330"/>
            <ac:spMk id="5" creationId="{95E2FF45-DA3E-6353-1C66-108471A460DF}"/>
          </ac:spMkLst>
        </pc:spChg>
        <pc:spChg chg="add del mod ord">
          <ac:chgData name="Gerjan de Ruiter" userId="5d7c516b-9dcd-41a8-99d3-54425d29895b" providerId="ADAL" clId="{31F416F3-32CC-44D6-B2E0-0C376D2DFC3D}" dt="2022-12-19T09:57:33.270" v="47" actId="700"/>
          <ac:spMkLst>
            <pc:docMk/>
            <pc:sldMk cId="2232823851" sldId="330"/>
            <ac:spMk id="6" creationId="{D19E1885-22D3-7423-54A6-BF835E9161C1}"/>
          </ac:spMkLst>
        </pc:spChg>
        <pc:spChg chg="add del mod ord">
          <ac:chgData name="Gerjan de Ruiter" userId="5d7c516b-9dcd-41a8-99d3-54425d29895b" providerId="ADAL" clId="{31F416F3-32CC-44D6-B2E0-0C376D2DFC3D}" dt="2022-12-19T09:57:33.270" v="47" actId="700"/>
          <ac:spMkLst>
            <pc:docMk/>
            <pc:sldMk cId="2232823851" sldId="330"/>
            <ac:spMk id="7" creationId="{66FEB113-2241-8BCF-617F-3634800CD452}"/>
          </ac:spMkLst>
        </pc:spChg>
        <pc:spChg chg="add mod ord">
          <ac:chgData name="Gerjan de Ruiter" userId="5d7c516b-9dcd-41a8-99d3-54425d29895b" providerId="ADAL" clId="{31F416F3-32CC-44D6-B2E0-0C376D2DFC3D}" dt="2022-12-19T10:45:10.811" v="159" actId="700"/>
          <ac:spMkLst>
            <pc:docMk/>
            <pc:sldMk cId="2232823851" sldId="330"/>
            <ac:spMk id="8" creationId="{698FD44D-0147-A81A-D400-6CA8AD621CF7}"/>
          </ac:spMkLst>
        </pc:spChg>
        <pc:spChg chg="add del mod ord">
          <ac:chgData name="Gerjan de Ruiter" userId="5d7c516b-9dcd-41a8-99d3-54425d29895b" providerId="ADAL" clId="{31F416F3-32CC-44D6-B2E0-0C376D2DFC3D}" dt="2022-12-19T10:45:10.811" v="159" actId="700"/>
          <ac:spMkLst>
            <pc:docMk/>
            <pc:sldMk cId="2232823851" sldId="330"/>
            <ac:spMk id="9" creationId="{6992EF6E-1C99-D555-57BB-E59AA7F5344F}"/>
          </ac:spMkLst>
        </pc:spChg>
        <pc:spChg chg="add del mod ord">
          <ac:chgData name="Gerjan de Ruiter" userId="5d7c516b-9dcd-41a8-99d3-54425d29895b" providerId="ADAL" clId="{31F416F3-32CC-44D6-B2E0-0C376D2DFC3D}" dt="2022-12-19T10:45:10.811" v="159" actId="700"/>
          <ac:spMkLst>
            <pc:docMk/>
            <pc:sldMk cId="2232823851" sldId="330"/>
            <ac:spMk id="10" creationId="{450A961A-AD68-3171-233B-1911C2962768}"/>
          </ac:spMkLst>
        </pc:spChg>
        <pc:spChg chg="add del mod ord">
          <ac:chgData name="Gerjan de Ruiter" userId="5d7c516b-9dcd-41a8-99d3-54425d29895b" providerId="ADAL" clId="{31F416F3-32CC-44D6-B2E0-0C376D2DFC3D}" dt="2022-12-19T10:45:10.811" v="159" actId="700"/>
          <ac:spMkLst>
            <pc:docMk/>
            <pc:sldMk cId="2232823851" sldId="330"/>
            <ac:spMk id="11" creationId="{ED57CD6C-E7E7-1AED-1128-27231556AAB4}"/>
          </ac:spMkLst>
        </pc:spChg>
        <pc:spChg chg="add mod ord">
          <ac:chgData name="Gerjan de Ruiter" userId="5d7c516b-9dcd-41a8-99d3-54425d29895b" providerId="ADAL" clId="{31F416F3-32CC-44D6-B2E0-0C376D2DFC3D}" dt="2022-12-19T10:45:10.811" v="159" actId="700"/>
          <ac:spMkLst>
            <pc:docMk/>
            <pc:sldMk cId="2232823851" sldId="330"/>
            <ac:spMk id="12" creationId="{E4AAF7B4-694C-A9E8-54A2-75BAC121A0D1}"/>
          </ac:spMkLst>
        </pc:spChg>
      </pc:sldChg>
      <pc:sldChg chg="addSp delSp modSp new mod modClrScheme chgLayout">
        <pc:chgData name="Gerjan de Ruiter" userId="5d7c516b-9dcd-41a8-99d3-54425d29895b" providerId="ADAL" clId="{31F416F3-32CC-44D6-B2E0-0C376D2DFC3D}" dt="2022-12-19T09:58:01.715" v="156" actId="20577"/>
        <pc:sldMkLst>
          <pc:docMk/>
          <pc:sldMk cId="3146578543" sldId="331"/>
        </pc:sldMkLst>
        <pc:spChg chg="del mod ord">
          <ac:chgData name="Gerjan de Ruiter" userId="5d7c516b-9dcd-41a8-99d3-54425d29895b" providerId="ADAL" clId="{31F416F3-32CC-44D6-B2E0-0C376D2DFC3D}" dt="2022-12-19T09:57:44.244" v="61" actId="700"/>
          <ac:spMkLst>
            <pc:docMk/>
            <pc:sldMk cId="3146578543" sldId="331"/>
            <ac:spMk id="2" creationId="{D8AB887B-4D17-B57C-4AE4-A75ABD4AFFBC}"/>
          </ac:spMkLst>
        </pc:spChg>
        <pc:spChg chg="del mod ord">
          <ac:chgData name="Gerjan de Ruiter" userId="5d7c516b-9dcd-41a8-99d3-54425d29895b" providerId="ADAL" clId="{31F416F3-32CC-44D6-B2E0-0C376D2DFC3D}" dt="2022-12-19T09:57:44.244" v="61" actId="700"/>
          <ac:spMkLst>
            <pc:docMk/>
            <pc:sldMk cId="3146578543" sldId="331"/>
            <ac:spMk id="3" creationId="{58B29EEC-BCF8-2EE7-8B5D-EF5ABD3779AD}"/>
          </ac:spMkLst>
        </pc:spChg>
        <pc:spChg chg="del">
          <ac:chgData name="Gerjan de Ruiter" userId="5d7c516b-9dcd-41a8-99d3-54425d29895b" providerId="ADAL" clId="{31F416F3-32CC-44D6-B2E0-0C376D2DFC3D}" dt="2022-12-19T09:57:44.244" v="61" actId="700"/>
          <ac:spMkLst>
            <pc:docMk/>
            <pc:sldMk cId="3146578543" sldId="331"/>
            <ac:spMk id="4" creationId="{0E842C7C-6C2E-8D50-3323-BE503A68AE36}"/>
          </ac:spMkLst>
        </pc:spChg>
        <pc:spChg chg="del">
          <ac:chgData name="Gerjan de Ruiter" userId="5d7c516b-9dcd-41a8-99d3-54425d29895b" providerId="ADAL" clId="{31F416F3-32CC-44D6-B2E0-0C376D2DFC3D}" dt="2022-12-19T09:57:44.244" v="61" actId="700"/>
          <ac:spMkLst>
            <pc:docMk/>
            <pc:sldMk cId="3146578543" sldId="331"/>
            <ac:spMk id="5" creationId="{3EF07F76-9FE6-6D29-BC1D-EC832EE4C7AA}"/>
          </ac:spMkLst>
        </pc:spChg>
        <pc:spChg chg="add mod ord">
          <ac:chgData name="Gerjan de Ruiter" userId="5d7c516b-9dcd-41a8-99d3-54425d29895b" providerId="ADAL" clId="{31F416F3-32CC-44D6-B2E0-0C376D2DFC3D}" dt="2022-12-19T09:58:01.715" v="156" actId="20577"/>
          <ac:spMkLst>
            <pc:docMk/>
            <pc:sldMk cId="3146578543" sldId="331"/>
            <ac:spMk id="6" creationId="{C1436716-45E6-042A-305E-A98EB7A77C18}"/>
          </ac:spMkLst>
        </pc:spChg>
        <pc:spChg chg="add mod ord">
          <ac:chgData name="Gerjan de Ruiter" userId="5d7c516b-9dcd-41a8-99d3-54425d29895b" providerId="ADAL" clId="{31F416F3-32CC-44D6-B2E0-0C376D2DFC3D}" dt="2022-12-19T09:57:44.244" v="61" actId="700"/>
          <ac:spMkLst>
            <pc:docMk/>
            <pc:sldMk cId="3146578543" sldId="331"/>
            <ac:spMk id="7" creationId="{C0AFB7E3-94FF-672A-F7D1-B25C05FD8B5B}"/>
          </ac:spMkLst>
        </pc:spChg>
      </pc:sldChg>
      <pc:sldChg chg="addSp delSp modSp new mod modClrScheme chgLayout">
        <pc:chgData name="Gerjan de Ruiter" userId="5d7c516b-9dcd-41a8-99d3-54425d29895b" providerId="ADAL" clId="{31F416F3-32CC-44D6-B2E0-0C376D2DFC3D}" dt="2022-12-19T10:46:08.177" v="171" actId="1076"/>
        <pc:sldMkLst>
          <pc:docMk/>
          <pc:sldMk cId="1841103730" sldId="332"/>
        </pc:sldMkLst>
        <pc:spChg chg="del">
          <ac:chgData name="Gerjan de Ruiter" userId="5d7c516b-9dcd-41a8-99d3-54425d29895b" providerId="ADAL" clId="{31F416F3-32CC-44D6-B2E0-0C376D2DFC3D}" dt="2022-12-19T10:45:03.091" v="158" actId="700"/>
          <ac:spMkLst>
            <pc:docMk/>
            <pc:sldMk cId="1841103730" sldId="332"/>
            <ac:spMk id="2" creationId="{AD69E794-D0C7-FCDB-7BFB-596861B57E62}"/>
          </ac:spMkLst>
        </pc:spChg>
        <pc:spChg chg="del mod ord">
          <ac:chgData name="Gerjan de Ruiter" userId="5d7c516b-9dcd-41a8-99d3-54425d29895b" providerId="ADAL" clId="{31F416F3-32CC-44D6-B2E0-0C376D2DFC3D}" dt="2022-12-19T10:45:03.091" v="158" actId="700"/>
          <ac:spMkLst>
            <pc:docMk/>
            <pc:sldMk cId="1841103730" sldId="332"/>
            <ac:spMk id="3" creationId="{B0ADEFCC-B244-5435-60C6-4E528AA85A46}"/>
          </ac:spMkLst>
        </pc:spChg>
        <pc:spChg chg="del">
          <ac:chgData name="Gerjan de Ruiter" userId="5d7c516b-9dcd-41a8-99d3-54425d29895b" providerId="ADAL" clId="{31F416F3-32CC-44D6-B2E0-0C376D2DFC3D}" dt="2022-12-19T10:45:03.091" v="158" actId="700"/>
          <ac:spMkLst>
            <pc:docMk/>
            <pc:sldMk cId="1841103730" sldId="332"/>
            <ac:spMk id="4" creationId="{D8AC0854-6ADC-4A49-48FF-BF520C3F1D98}"/>
          </ac:spMkLst>
        </pc:spChg>
        <pc:spChg chg="del">
          <ac:chgData name="Gerjan de Ruiter" userId="5d7c516b-9dcd-41a8-99d3-54425d29895b" providerId="ADAL" clId="{31F416F3-32CC-44D6-B2E0-0C376D2DFC3D}" dt="2022-12-19T10:45:03.091" v="158" actId="700"/>
          <ac:spMkLst>
            <pc:docMk/>
            <pc:sldMk cId="1841103730" sldId="332"/>
            <ac:spMk id="5" creationId="{105D7B5C-7227-CE8C-B627-101E4500D2B4}"/>
          </ac:spMkLst>
        </pc:spChg>
        <pc:spChg chg="add del mod ord">
          <ac:chgData name="Gerjan de Ruiter" userId="5d7c516b-9dcd-41a8-99d3-54425d29895b" providerId="ADAL" clId="{31F416F3-32CC-44D6-B2E0-0C376D2DFC3D}" dt="2022-12-19T10:45:33.150" v="160" actId="22"/>
          <ac:spMkLst>
            <pc:docMk/>
            <pc:sldMk cId="1841103730" sldId="332"/>
            <ac:spMk id="6" creationId="{35D0A3FC-3532-5B16-F8A8-E61C1A5B469A}"/>
          </ac:spMkLst>
        </pc:spChg>
        <pc:picChg chg="add mod ord modCrop">
          <ac:chgData name="Gerjan de Ruiter" userId="5d7c516b-9dcd-41a8-99d3-54425d29895b" providerId="ADAL" clId="{31F416F3-32CC-44D6-B2E0-0C376D2DFC3D}" dt="2022-12-19T10:46:08.177" v="171" actId="1076"/>
          <ac:picMkLst>
            <pc:docMk/>
            <pc:sldMk cId="1841103730" sldId="332"/>
            <ac:picMk id="8" creationId="{7140B946-6AE4-2C0C-8419-0C92C1178737}"/>
          </ac:picMkLst>
        </pc:picChg>
      </pc:sldChg>
      <pc:sldChg chg="addSp delSp modSp new mod">
        <pc:chgData name="Gerjan de Ruiter" userId="5d7c516b-9dcd-41a8-99d3-54425d29895b" providerId="ADAL" clId="{31F416F3-32CC-44D6-B2E0-0C376D2DFC3D}" dt="2022-12-19T12:00:49.249" v="373" actId="208"/>
        <pc:sldMkLst>
          <pc:docMk/>
          <pc:sldMk cId="974062577" sldId="333"/>
        </pc:sldMkLst>
        <pc:spChg chg="del">
          <ac:chgData name="Gerjan de Ruiter" userId="5d7c516b-9dcd-41a8-99d3-54425d29895b" providerId="ADAL" clId="{31F416F3-32CC-44D6-B2E0-0C376D2DFC3D}" dt="2022-12-19T10:46:44.678" v="173" actId="22"/>
          <ac:spMkLst>
            <pc:docMk/>
            <pc:sldMk cId="974062577" sldId="333"/>
            <ac:spMk id="2" creationId="{9EDCC7D2-F5CD-861A-54F2-822086B20FF2}"/>
          </ac:spMkLst>
        </pc:spChg>
        <pc:spChg chg="add mod">
          <ac:chgData name="Gerjan de Ruiter" userId="5d7c516b-9dcd-41a8-99d3-54425d29895b" providerId="ADAL" clId="{31F416F3-32CC-44D6-B2E0-0C376D2DFC3D}" dt="2022-12-19T12:00:49.249" v="373" actId="208"/>
          <ac:spMkLst>
            <pc:docMk/>
            <pc:sldMk cId="974062577" sldId="333"/>
            <ac:spMk id="5" creationId="{F4E8E0F8-140F-7D27-2629-E2116A442DA0}"/>
          </ac:spMkLst>
        </pc:spChg>
        <pc:picChg chg="add mod ord modCrop">
          <ac:chgData name="Gerjan de Ruiter" userId="5d7c516b-9dcd-41a8-99d3-54425d29895b" providerId="ADAL" clId="{31F416F3-32CC-44D6-B2E0-0C376D2DFC3D}" dt="2022-12-19T10:47:12.528" v="183" actId="732"/>
          <ac:picMkLst>
            <pc:docMk/>
            <pc:sldMk cId="974062577" sldId="333"/>
            <ac:picMk id="4" creationId="{A5C569CB-D97E-4AF6-7650-6B4C974FCF4C}"/>
          </ac:picMkLst>
        </pc:picChg>
      </pc:sldChg>
      <pc:sldChg chg="addSp delSp modSp new mod modClrScheme chgLayout">
        <pc:chgData name="Gerjan de Ruiter" userId="5d7c516b-9dcd-41a8-99d3-54425d29895b" providerId="ADAL" clId="{31F416F3-32CC-44D6-B2E0-0C376D2DFC3D}" dt="2022-12-19T12:05:36.347" v="610"/>
        <pc:sldMkLst>
          <pc:docMk/>
          <pc:sldMk cId="1110820388" sldId="334"/>
        </pc:sldMkLst>
        <pc:spChg chg="del">
          <ac:chgData name="Gerjan de Ruiter" userId="5d7c516b-9dcd-41a8-99d3-54425d29895b" providerId="ADAL" clId="{31F416F3-32CC-44D6-B2E0-0C376D2DFC3D}" dt="2022-12-19T12:01:34.581" v="375"/>
          <ac:spMkLst>
            <pc:docMk/>
            <pc:sldMk cId="1110820388" sldId="334"/>
            <ac:spMk id="2" creationId="{CD5E3215-C651-E3A5-4A4E-C358E97198A6}"/>
          </ac:spMkLst>
        </pc:spChg>
        <pc:spChg chg="add del mod ord">
          <ac:chgData name="Gerjan de Ruiter" userId="5d7c516b-9dcd-41a8-99d3-54425d29895b" providerId="ADAL" clId="{31F416F3-32CC-44D6-B2E0-0C376D2DFC3D}" dt="2022-12-19T12:01:36.411" v="376" actId="700"/>
          <ac:spMkLst>
            <pc:docMk/>
            <pc:sldMk cId="1110820388" sldId="334"/>
            <ac:spMk id="3" creationId="{78D2B1A4-D209-2E4C-926C-A12A59014FC6}"/>
          </ac:spMkLst>
        </pc:spChg>
        <pc:spChg chg="add mod ord">
          <ac:chgData name="Gerjan de Ruiter" userId="5d7c516b-9dcd-41a8-99d3-54425d29895b" providerId="ADAL" clId="{31F416F3-32CC-44D6-B2E0-0C376D2DFC3D}" dt="2022-12-19T12:01:52.950" v="408" actId="20577"/>
          <ac:spMkLst>
            <pc:docMk/>
            <pc:sldMk cId="1110820388" sldId="334"/>
            <ac:spMk id="4" creationId="{D4AB23CD-FA33-8767-D95F-53DF8CF79CD3}"/>
          </ac:spMkLst>
        </pc:spChg>
        <pc:spChg chg="add mod ord">
          <ac:chgData name="Gerjan de Ruiter" userId="5d7c516b-9dcd-41a8-99d3-54425d29895b" providerId="ADAL" clId="{31F416F3-32CC-44D6-B2E0-0C376D2DFC3D}" dt="2022-12-19T12:02:33.655" v="553" actId="20577"/>
          <ac:spMkLst>
            <pc:docMk/>
            <pc:sldMk cId="1110820388" sldId="334"/>
            <ac:spMk id="5" creationId="{B34E0879-671E-570C-815A-11DAC4015E2E}"/>
          </ac:spMkLst>
        </pc:spChg>
        <pc:spChg chg="add del mod ord">
          <ac:chgData name="Gerjan de Ruiter" userId="5d7c516b-9dcd-41a8-99d3-54425d29895b" providerId="ADAL" clId="{31F416F3-32CC-44D6-B2E0-0C376D2DFC3D}" dt="2022-12-19T12:01:38.020" v="377"/>
          <ac:spMkLst>
            <pc:docMk/>
            <pc:sldMk cId="1110820388" sldId="334"/>
            <ac:spMk id="6" creationId="{F739A243-EC7B-25C3-FC37-CBA81C398771}"/>
          </ac:spMkLst>
        </pc:spChg>
        <pc:spChg chg="add mod ord">
          <ac:chgData name="Gerjan de Ruiter" userId="5d7c516b-9dcd-41a8-99d3-54425d29895b" providerId="ADAL" clId="{31F416F3-32CC-44D6-B2E0-0C376D2DFC3D}" dt="2022-12-19T12:02:59.687" v="608" actId="313"/>
          <ac:spMkLst>
            <pc:docMk/>
            <pc:sldMk cId="1110820388" sldId="334"/>
            <ac:spMk id="7" creationId="{457226DA-FCB6-9F94-4886-7D3870FE262E}"/>
          </ac:spMkLst>
        </pc:spChg>
        <pc:spChg chg="add del mod">
          <ac:chgData name="Gerjan de Ruiter" userId="5d7c516b-9dcd-41a8-99d3-54425d29895b" providerId="ADAL" clId="{31F416F3-32CC-44D6-B2E0-0C376D2DFC3D}" dt="2022-12-19T12:05:36.347" v="610"/>
          <ac:spMkLst>
            <pc:docMk/>
            <pc:sldMk cId="1110820388" sldId="334"/>
            <ac:spMk id="8" creationId="{107D41B3-B979-E086-9F5B-635A3C9A0EE0}"/>
          </ac:spMkLst>
        </pc:spChg>
        <pc:picChg chg="add del mod">
          <ac:chgData name="Gerjan de Ruiter" userId="5d7c516b-9dcd-41a8-99d3-54425d29895b" providerId="ADAL" clId="{31F416F3-32CC-44D6-B2E0-0C376D2DFC3D}" dt="2022-12-19T12:05:34.059" v="609" actId="478"/>
          <ac:picMkLst>
            <pc:docMk/>
            <pc:sldMk cId="1110820388" sldId="334"/>
            <ac:picMk id="1026" creationId="{E80E0BFC-707E-7163-4A31-BEEBEB77FFBD}"/>
          </ac:picMkLst>
        </pc:picChg>
        <pc:picChg chg="add mod">
          <ac:chgData name="Gerjan de Ruiter" userId="5d7c516b-9dcd-41a8-99d3-54425d29895b" providerId="ADAL" clId="{31F416F3-32CC-44D6-B2E0-0C376D2DFC3D}" dt="2022-12-19T12:05:36.347" v="610"/>
          <ac:picMkLst>
            <pc:docMk/>
            <pc:sldMk cId="1110820388" sldId="334"/>
            <ac:picMk id="1028" creationId="{78B024AB-4BBB-23BB-0B84-F8FD5AE4541D}"/>
          </ac:picMkLst>
        </pc:picChg>
      </pc:sldChg>
      <pc:sldChg chg="addSp delSp modSp new mod modAnim">
        <pc:chgData name="Gerjan de Ruiter" userId="5d7c516b-9dcd-41a8-99d3-54425d29895b" providerId="ADAL" clId="{31F416F3-32CC-44D6-B2E0-0C376D2DFC3D}" dt="2022-12-19T12:36:30.188" v="1639" actId="20577"/>
        <pc:sldMkLst>
          <pc:docMk/>
          <pc:sldMk cId="3400768371" sldId="335"/>
        </pc:sldMkLst>
        <pc:spChg chg="mod">
          <ac:chgData name="Gerjan de Ruiter" userId="5d7c516b-9dcd-41a8-99d3-54425d29895b" providerId="ADAL" clId="{31F416F3-32CC-44D6-B2E0-0C376D2DFC3D}" dt="2022-12-19T12:06:26.808" v="678" actId="20577"/>
          <ac:spMkLst>
            <pc:docMk/>
            <pc:sldMk cId="3400768371" sldId="335"/>
            <ac:spMk id="2" creationId="{82A03773-2B5E-4202-9CC7-E237A694A8C8}"/>
          </ac:spMkLst>
        </pc:spChg>
        <pc:spChg chg="mod">
          <ac:chgData name="Gerjan de Ruiter" userId="5d7c516b-9dcd-41a8-99d3-54425d29895b" providerId="ADAL" clId="{31F416F3-32CC-44D6-B2E0-0C376D2DFC3D}" dt="2022-12-19T12:36:30.188" v="1639" actId="20577"/>
          <ac:spMkLst>
            <pc:docMk/>
            <pc:sldMk cId="3400768371" sldId="335"/>
            <ac:spMk id="3" creationId="{FA432CE8-9377-0A4A-2E4B-1821EE8C7FC4}"/>
          </ac:spMkLst>
        </pc:spChg>
        <pc:spChg chg="del">
          <ac:chgData name="Gerjan de Ruiter" userId="5d7c516b-9dcd-41a8-99d3-54425d29895b" providerId="ADAL" clId="{31F416F3-32CC-44D6-B2E0-0C376D2DFC3D}" dt="2022-12-19T12:16:34.432" v="1236"/>
          <ac:spMkLst>
            <pc:docMk/>
            <pc:sldMk cId="3400768371" sldId="335"/>
            <ac:spMk id="4" creationId="{056D0CBA-147A-9F54-36F1-8D2FA6E70D33}"/>
          </ac:spMkLst>
        </pc:spChg>
        <pc:spChg chg="del">
          <ac:chgData name="Gerjan de Ruiter" userId="5d7c516b-9dcd-41a8-99d3-54425d29895b" providerId="ADAL" clId="{31F416F3-32CC-44D6-B2E0-0C376D2DFC3D}" dt="2022-12-19T12:16:37.207" v="1237" actId="478"/>
          <ac:spMkLst>
            <pc:docMk/>
            <pc:sldMk cId="3400768371" sldId="335"/>
            <ac:spMk id="5" creationId="{134C8DD5-BA85-D446-10F1-BFF3EEEB8F12}"/>
          </ac:spMkLst>
        </pc:spChg>
        <pc:picChg chg="add mod">
          <ac:chgData name="Gerjan de Ruiter" userId="5d7c516b-9dcd-41a8-99d3-54425d29895b" providerId="ADAL" clId="{31F416F3-32CC-44D6-B2E0-0C376D2DFC3D}" dt="2022-12-19T12:16:42.662" v="1239" actId="1076"/>
          <ac:picMkLst>
            <pc:docMk/>
            <pc:sldMk cId="3400768371" sldId="335"/>
            <ac:picMk id="6" creationId="{30C88A15-FE3C-637F-D203-D71D081480B5}"/>
          </ac:picMkLst>
        </pc:picChg>
      </pc:sldChg>
      <pc:sldChg chg="add del">
        <pc:chgData name="Gerjan de Ruiter" userId="5d7c516b-9dcd-41a8-99d3-54425d29895b" providerId="ADAL" clId="{31F416F3-32CC-44D6-B2E0-0C376D2DFC3D}" dt="2022-12-19T12:37:33.291" v="1641" actId="47"/>
        <pc:sldMkLst>
          <pc:docMk/>
          <pc:sldMk cId="1558340015" sldId="336"/>
        </pc:sldMkLst>
      </pc:sldChg>
      <pc:sldChg chg="addSp delSp modSp new mod modClrScheme modAnim chgLayout modNotesTx">
        <pc:chgData name="Gerjan de Ruiter" userId="5d7c516b-9dcd-41a8-99d3-54425d29895b" providerId="ADAL" clId="{31F416F3-32CC-44D6-B2E0-0C376D2DFC3D}" dt="2022-12-19T13:10:59.956" v="1646"/>
        <pc:sldMkLst>
          <pc:docMk/>
          <pc:sldMk cId="883998368" sldId="337"/>
        </pc:sldMkLst>
        <pc:spChg chg="del mod ord">
          <ac:chgData name="Gerjan de Ruiter" userId="5d7c516b-9dcd-41a8-99d3-54425d29895b" providerId="ADAL" clId="{31F416F3-32CC-44D6-B2E0-0C376D2DFC3D}" dt="2022-12-19T12:30:49.307" v="1563" actId="700"/>
          <ac:spMkLst>
            <pc:docMk/>
            <pc:sldMk cId="883998368" sldId="337"/>
            <ac:spMk id="2" creationId="{B85AFA05-3A40-FD0F-5D70-DC7E11D010D0}"/>
          </ac:spMkLst>
        </pc:spChg>
        <pc:spChg chg="del mod ord">
          <ac:chgData name="Gerjan de Ruiter" userId="5d7c516b-9dcd-41a8-99d3-54425d29895b" providerId="ADAL" clId="{31F416F3-32CC-44D6-B2E0-0C376D2DFC3D}" dt="2022-12-19T12:30:49.307" v="1563" actId="700"/>
          <ac:spMkLst>
            <pc:docMk/>
            <pc:sldMk cId="883998368" sldId="337"/>
            <ac:spMk id="3" creationId="{3EA13BC8-5262-5CCF-29BC-901BF860C873}"/>
          </ac:spMkLst>
        </pc:spChg>
        <pc:spChg chg="del">
          <ac:chgData name="Gerjan de Ruiter" userId="5d7c516b-9dcd-41a8-99d3-54425d29895b" providerId="ADAL" clId="{31F416F3-32CC-44D6-B2E0-0C376D2DFC3D}" dt="2022-12-19T12:30:49.307" v="1563" actId="700"/>
          <ac:spMkLst>
            <pc:docMk/>
            <pc:sldMk cId="883998368" sldId="337"/>
            <ac:spMk id="4" creationId="{F743C08C-1722-3B83-2F4F-EA49F9A815D7}"/>
          </ac:spMkLst>
        </pc:spChg>
        <pc:spChg chg="del">
          <ac:chgData name="Gerjan de Ruiter" userId="5d7c516b-9dcd-41a8-99d3-54425d29895b" providerId="ADAL" clId="{31F416F3-32CC-44D6-B2E0-0C376D2DFC3D}" dt="2022-12-19T12:30:49.307" v="1563" actId="700"/>
          <ac:spMkLst>
            <pc:docMk/>
            <pc:sldMk cId="883998368" sldId="337"/>
            <ac:spMk id="5" creationId="{FF53EBF2-CF8A-EB44-7D8F-33DBB2D00413}"/>
          </ac:spMkLst>
        </pc:spChg>
        <pc:spChg chg="add del mod ord">
          <ac:chgData name="Gerjan de Ruiter" userId="5d7c516b-9dcd-41a8-99d3-54425d29895b" providerId="ADAL" clId="{31F416F3-32CC-44D6-B2E0-0C376D2DFC3D}" dt="2022-12-19T12:31:02.744" v="1566" actId="700"/>
          <ac:spMkLst>
            <pc:docMk/>
            <pc:sldMk cId="883998368" sldId="337"/>
            <ac:spMk id="6" creationId="{F78EEA91-DCE8-BD22-BCB0-6E8D75742A28}"/>
          </ac:spMkLst>
        </pc:spChg>
        <pc:spChg chg="add del mod ord">
          <ac:chgData name="Gerjan de Ruiter" userId="5d7c516b-9dcd-41a8-99d3-54425d29895b" providerId="ADAL" clId="{31F416F3-32CC-44D6-B2E0-0C376D2DFC3D}" dt="2022-12-19T12:30:54.378" v="1564"/>
          <ac:spMkLst>
            <pc:docMk/>
            <pc:sldMk cId="883998368" sldId="337"/>
            <ac:spMk id="7" creationId="{76D500E9-E617-1E71-DD58-75479653E16E}"/>
          </ac:spMkLst>
        </pc:spChg>
        <pc:spChg chg="add del mod ord">
          <ac:chgData name="Gerjan de Ruiter" userId="5d7c516b-9dcd-41a8-99d3-54425d29895b" providerId="ADAL" clId="{31F416F3-32CC-44D6-B2E0-0C376D2DFC3D}" dt="2022-12-19T12:31:08.188" v="1567" actId="26606"/>
          <ac:spMkLst>
            <pc:docMk/>
            <pc:sldMk cId="883998368" sldId="337"/>
            <ac:spMk id="8" creationId="{0602E42B-E298-C730-835F-69BDE7747664}"/>
          </ac:spMkLst>
        </pc:spChg>
        <pc:spChg chg="add del mod ord">
          <ac:chgData name="Gerjan de Ruiter" userId="5d7c516b-9dcd-41a8-99d3-54425d29895b" providerId="ADAL" clId="{31F416F3-32CC-44D6-B2E0-0C376D2DFC3D}" dt="2022-12-19T12:31:08.188" v="1567" actId="26606"/>
          <ac:spMkLst>
            <pc:docMk/>
            <pc:sldMk cId="883998368" sldId="337"/>
            <ac:spMk id="9" creationId="{4D609A35-7549-0F6C-3514-CF6A87A0F152}"/>
          </ac:spMkLst>
        </pc:spChg>
        <pc:spChg chg="add del mod ord">
          <ac:chgData name="Gerjan de Ruiter" userId="5d7c516b-9dcd-41a8-99d3-54425d29895b" providerId="ADAL" clId="{31F416F3-32CC-44D6-B2E0-0C376D2DFC3D}" dt="2022-12-19T12:31:08.188" v="1567" actId="26606"/>
          <ac:spMkLst>
            <pc:docMk/>
            <pc:sldMk cId="883998368" sldId="337"/>
            <ac:spMk id="10" creationId="{B531BC1D-49DD-6BF4-0A85-5F518F6D624F}"/>
          </ac:spMkLst>
        </pc:spChg>
        <pc:spChg chg="add mod">
          <ac:chgData name="Gerjan de Ruiter" userId="5d7c516b-9dcd-41a8-99d3-54425d29895b" providerId="ADAL" clId="{31F416F3-32CC-44D6-B2E0-0C376D2DFC3D}" dt="2022-12-19T12:34:10.939" v="1627" actId="20577"/>
          <ac:spMkLst>
            <pc:docMk/>
            <pc:sldMk cId="883998368" sldId="337"/>
            <ac:spMk id="2055" creationId="{3F7CFC94-CCF8-CF42-5A78-9D8AF1C8980D}"/>
          </ac:spMkLst>
        </pc:spChg>
        <pc:spChg chg="add del">
          <ac:chgData name="Gerjan de Ruiter" userId="5d7c516b-9dcd-41a8-99d3-54425d29895b" providerId="ADAL" clId="{31F416F3-32CC-44D6-B2E0-0C376D2DFC3D}" dt="2022-12-19T12:34:15.858" v="1628" actId="478"/>
          <ac:spMkLst>
            <pc:docMk/>
            <pc:sldMk cId="883998368" sldId="337"/>
            <ac:spMk id="2057" creationId="{820FAF76-D925-BBA4-0131-4E812BA546AB}"/>
          </ac:spMkLst>
        </pc:spChg>
        <pc:spChg chg="add del">
          <ac:chgData name="Gerjan de Ruiter" userId="5d7c516b-9dcd-41a8-99d3-54425d29895b" providerId="ADAL" clId="{31F416F3-32CC-44D6-B2E0-0C376D2DFC3D}" dt="2022-12-19T12:39:45.301" v="1644" actId="478"/>
          <ac:spMkLst>
            <pc:docMk/>
            <pc:sldMk cId="883998368" sldId="337"/>
            <ac:spMk id="2059" creationId="{5E428283-733C-F70A-A8DD-54D32750A6FB}"/>
          </ac:spMkLst>
        </pc:spChg>
        <pc:picChg chg="add mod modCrop">
          <ac:chgData name="Gerjan de Ruiter" userId="5d7c516b-9dcd-41a8-99d3-54425d29895b" providerId="ADAL" clId="{31F416F3-32CC-44D6-B2E0-0C376D2DFC3D}" dt="2022-12-19T12:34:19.538" v="1630" actId="1076"/>
          <ac:picMkLst>
            <pc:docMk/>
            <pc:sldMk cId="883998368" sldId="337"/>
            <ac:picMk id="12" creationId="{3FA0E86C-DAE5-D517-B739-CE44A6920B4F}"/>
          </ac:picMkLst>
        </pc:picChg>
        <pc:picChg chg="add mod modCrop">
          <ac:chgData name="Gerjan de Ruiter" userId="5d7c516b-9dcd-41a8-99d3-54425d29895b" providerId="ADAL" clId="{31F416F3-32CC-44D6-B2E0-0C376D2DFC3D}" dt="2022-12-19T12:34:17.370" v="1629" actId="1076"/>
          <ac:picMkLst>
            <pc:docMk/>
            <pc:sldMk cId="883998368" sldId="337"/>
            <ac:picMk id="14" creationId="{3A9BCD24-627F-C9D7-D96C-4F614C2D9873}"/>
          </ac:picMkLst>
        </pc:picChg>
        <pc:picChg chg="add mod ord modCrop">
          <ac:chgData name="Gerjan de Ruiter" userId="5d7c516b-9dcd-41a8-99d3-54425d29895b" providerId="ADAL" clId="{31F416F3-32CC-44D6-B2E0-0C376D2DFC3D}" dt="2022-12-19T12:31:23.178" v="1573" actId="1076"/>
          <ac:picMkLst>
            <pc:docMk/>
            <pc:sldMk cId="883998368" sldId="337"/>
            <ac:picMk id="2050" creationId="{C90A28AE-DB54-00CB-BA67-44E4FFE2AA8E}"/>
          </ac:picMkLst>
        </pc:picChg>
      </pc:sldChg>
      <pc:sldChg chg="modSp add mod">
        <pc:chgData name="Gerjan de Ruiter" userId="5d7c516b-9dcd-41a8-99d3-54425d29895b" providerId="ADAL" clId="{31F416F3-32CC-44D6-B2E0-0C376D2DFC3D}" dt="2022-12-19T12:37:40.765" v="1642" actId="12"/>
        <pc:sldMkLst>
          <pc:docMk/>
          <pc:sldMk cId="2314503554" sldId="338"/>
        </pc:sldMkLst>
        <pc:spChg chg="mod">
          <ac:chgData name="Gerjan de Ruiter" userId="5d7c516b-9dcd-41a8-99d3-54425d29895b" providerId="ADAL" clId="{31F416F3-32CC-44D6-B2E0-0C376D2DFC3D}" dt="2022-12-19T12:37:40.765" v="1642" actId="12"/>
          <ac:spMkLst>
            <pc:docMk/>
            <pc:sldMk cId="2314503554" sldId="338"/>
            <ac:spMk id="8" creationId="{4B938E5C-47BF-4CB3-8D04-591005700FA0}"/>
          </ac:spMkLst>
        </pc:spChg>
      </pc:sldChg>
      <pc:sldChg chg="addSp delSp modSp new mod modAnim">
        <pc:chgData name="Gerjan de Ruiter" userId="5d7c516b-9dcd-41a8-99d3-54425d29895b" providerId="ADAL" clId="{31F416F3-32CC-44D6-B2E0-0C376D2DFC3D}" dt="2022-12-19T13:49:39.008" v="1719"/>
        <pc:sldMkLst>
          <pc:docMk/>
          <pc:sldMk cId="2975013145" sldId="339"/>
        </pc:sldMkLst>
        <pc:spChg chg="mod">
          <ac:chgData name="Gerjan de Ruiter" userId="5d7c516b-9dcd-41a8-99d3-54425d29895b" providerId="ADAL" clId="{31F416F3-32CC-44D6-B2E0-0C376D2DFC3D}" dt="2022-12-19T13:47:16.088" v="1710" actId="313"/>
          <ac:spMkLst>
            <pc:docMk/>
            <pc:sldMk cId="2975013145" sldId="339"/>
            <ac:spMk id="2" creationId="{505AB39A-621C-29B3-AEA4-3B111B2B54B6}"/>
          </ac:spMkLst>
        </pc:spChg>
        <pc:spChg chg="mod">
          <ac:chgData name="Gerjan de Ruiter" userId="5d7c516b-9dcd-41a8-99d3-54425d29895b" providerId="ADAL" clId="{31F416F3-32CC-44D6-B2E0-0C376D2DFC3D}" dt="2022-12-19T13:20:14.091" v="1658" actId="5793"/>
          <ac:spMkLst>
            <pc:docMk/>
            <pc:sldMk cId="2975013145" sldId="339"/>
            <ac:spMk id="3" creationId="{4D10D769-B033-13C9-5DB6-DB80F5308629}"/>
          </ac:spMkLst>
        </pc:spChg>
        <pc:spChg chg="del">
          <ac:chgData name="Gerjan de Ruiter" userId="5d7c516b-9dcd-41a8-99d3-54425d29895b" providerId="ADAL" clId="{31F416F3-32CC-44D6-B2E0-0C376D2DFC3D}" dt="2022-12-19T13:46:59.775" v="1659" actId="478"/>
          <ac:spMkLst>
            <pc:docMk/>
            <pc:sldMk cId="2975013145" sldId="339"/>
            <ac:spMk id="4" creationId="{B6B8EEDF-ECBC-D41C-89E7-673AA580385D}"/>
          </ac:spMkLst>
        </pc:spChg>
        <pc:spChg chg="del">
          <ac:chgData name="Gerjan de Ruiter" userId="5d7c516b-9dcd-41a8-99d3-54425d29895b" providerId="ADAL" clId="{31F416F3-32CC-44D6-B2E0-0C376D2DFC3D}" dt="2022-12-19T13:47:23.795" v="1712" actId="478"/>
          <ac:spMkLst>
            <pc:docMk/>
            <pc:sldMk cId="2975013145" sldId="339"/>
            <ac:spMk id="5" creationId="{26673DA6-D78E-4E4E-7F42-9B07F9457582}"/>
          </ac:spMkLst>
        </pc:spChg>
        <pc:picChg chg="add mod">
          <ac:chgData name="Gerjan de Ruiter" userId="5d7c516b-9dcd-41a8-99d3-54425d29895b" providerId="ADAL" clId="{31F416F3-32CC-44D6-B2E0-0C376D2DFC3D}" dt="2022-12-19T13:49:36.003" v="1718" actId="1076"/>
          <ac:picMkLst>
            <pc:docMk/>
            <pc:sldMk cId="2975013145" sldId="339"/>
            <ac:picMk id="1026" creationId="{7070B81F-1791-534C-1C55-3948BBDB3508}"/>
          </ac:picMkLst>
        </pc:picChg>
      </pc:sldChg>
      <pc:sldChg chg="addSp delSp modSp new mod modClrScheme chgLayout">
        <pc:chgData name="Gerjan de Ruiter" userId="5d7c516b-9dcd-41a8-99d3-54425d29895b" providerId="ADAL" clId="{31F416F3-32CC-44D6-B2E0-0C376D2DFC3D}" dt="2022-12-19T14:04:45.906" v="1754" actId="122"/>
        <pc:sldMkLst>
          <pc:docMk/>
          <pc:sldMk cId="2002976801" sldId="340"/>
        </pc:sldMkLst>
        <pc:spChg chg="del">
          <ac:chgData name="Gerjan de Ruiter" userId="5d7c516b-9dcd-41a8-99d3-54425d29895b" providerId="ADAL" clId="{31F416F3-32CC-44D6-B2E0-0C376D2DFC3D}" dt="2022-12-19T13:52:45.701" v="1721" actId="700"/>
          <ac:spMkLst>
            <pc:docMk/>
            <pc:sldMk cId="2002976801" sldId="340"/>
            <ac:spMk id="2" creationId="{455E4479-99A4-C0DF-91CD-4002C9CBB2C1}"/>
          </ac:spMkLst>
        </pc:spChg>
        <pc:spChg chg="del mod ord">
          <ac:chgData name="Gerjan de Ruiter" userId="5d7c516b-9dcd-41a8-99d3-54425d29895b" providerId="ADAL" clId="{31F416F3-32CC-44D6-B2E0-0C376D2DFC3D}" dt="2022-12-19T13:52:45.701" v="1721" actId="700"/>
          <ac:spMkLst>
            <pc:docMk/>
            <pc:sldMk cId="2002976801" sldId="340"/>
            <ac:spMk id="3" creationId="{BF5E0ABF-09A6-A4E9-2574-7B88DB78ECE7}"/>
          </ac:spMkLst>
        </pc:spChg>
        <pc:spChg chg="add mod ord">
          <ac:chgData name="Gerjan de Ruiter" userId="5d7c516b-9dcd-41a8-99d3-54425d29895b" providerId="ADAL" clId="{31F416F3-32CC-44D6-B2E0-0C376D2DFC3D}" dt="2022-12-19T14:04:45.906" v="1754" actId="122"/>
          <ac:spMkLst>
            <pc:docMk/>
            <pc:sldMk cId="2002976801" sldId="340"/>
            <ac:spMk id="4" creationId="{36FB4650-440F-BB3F-9DAA-0E000A32B4C6}"/>
          </ac:spMkLst>
        </pc:spChg>
        <pc:picChg chg="add mod modCrop">
          <ac:chgData name="Gerjan de Ruiter" userId="5d7c516b-9dcd-41a8-99d3-54425d29895b" providerId="ADAL" clId="{31F416F3-32CC-44D6-B2E0-0C376D2DFC3D}" dt="2022-12-19T13:54:06.940" v="1734" actId="1076"/>
          <ac:picMkLst>
            <pc:docMk/>
            <pc:sldMk cId="2002976801" sldId="340"/>
            <ac:picMk id="6" creationId="{D40974A1-4717-0F8D-16C0-2B095EEEDED3}"/>
          </ac:picMkLst>
        </pc:picChg>
        <pc:picChg chg="add mod modCrop">
          <ac:chgData name="Gerjan de Ruiter" userId="5d7c516b-9dcd-41a8-99d3-54425d29895b" providerId="ADAL" clId="{31F416F3-32CC-44D6-B2E0-0C376D2DFC3D}" dt="2022-12-19T13:54:10.468" v="1735" actId="1076"/>
          <ac:picMkLst>
            <pc:docMk/>
            <pc:sldMk cId="2002976801" sldId="340"/>
            <ac:picMk id="8" creationId="{562FF04F-D7D8-F6AE-63C3-ED999C1710A9}"/>
          </ac:picMkLst>
        </pc:picChg>
      </pc:sldChg>
      <pc:sldMasterChg chg="delSldLayout">
        <pc:chgData name="Gerjan de Ruiter" userId="5d7c516b-9dcd-41a8-99d3-54425d29895b" providerId="ADAL" clId="{31F416F3-32CC-44D6-B2E0-0C376D2DFC3D}" dt="2022-12-19T09:05:36.285" v="33" actId="47"/>
        <pc:sldMasterMkLst>
          <pc:docMk/>
          <pc:sldMasterMk cId="2679944825" sldId="2147483660"/>
        </pc:sldMasterMkLst>
        <pc:sldLayoutChg chg="del">
          <pc:chgData name="Gerjan de Ruiter" userId="5d7c516b-9dcd-41a8-99d3-54425d29895b" providerId="ADAL" clId="{31F416F3-32CC-44D6-B2E0-0C376D2DFC3D}" dt="2022-12-19T09:05:36.285" v="33" actId="47"/>
          <pc:sldLayoutMkLst>
            <pc:docMk/>
            <pc:sldMasterMk cId="2679944825" sldId="2147483660"/>
            <pc:sldLayoutMk cId="33476463" sldId="214748369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A6D185-6146-4313-A278-C569BC4FDFAE}" type="datetimeFigureOut">
              <a:rPr lang="nl-NL" smtClean="0"/>
              <a:t>20-12-2022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8BF93C-D292-4B04-ACFE-AF92B143D953}" type="slidenum">
              <a:rPr lang="nl-NL" smtClean="0"/>
              <a:t>‹nr.›</a:t>
            </a:fld>
            <a:endParaRPr lang="nl-NL"/>
          </a:p>
        </p:txBody>
      </p:sp>
    </p:spTree>
    <p:extLst>
      <p:ext uri="{BB962C8B-B14F-4D97-AF65-F5344CB8AC3E}">
        <p14:creationId xmlns:p14="http://schemas.microsoft.com/office/powerpoint/2010/main" val="2473547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ellenmacarthurfoundation.org/assets/downloads/TCE_Ellen-MacArthur-Foundation_9-Dec-2015.pdf"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sciencedirect.com/science/article/pii/S0959652617330706?via%3Dihub"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B250262-8A76-454D-8C61-2D2C7597ED20}" type="slidenum">
              <a:rPr lang="nl-NL" smtClean="0"/>
              <a:t>3</a:t>
            </a:fld>
            <a:endParaRPr lang="nl-NL"/>
          </a:p>
        </p:txBody>
      </p:sp>
    </p:spTree>
    <p:extLst>
      <p:ext uri="{BB962C8B-B14F-4D97-AF65-F5344CB8AC3E}">
        <p14:creationId xmlns:p14="http://schemas.microsoft.com/office/powerpoint/2010/main" val="1040446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444444"/>
                </a:solidFill>
                <a:effectLst/>
                <a:latin typeface="Open Sans"/>
              </a:rPr>
              <a:t>In een circulaire economie worden materiaalkringlopen gesloten naar het voorbeeld van een ecosysteem. Afval bestaat niet, want elke reststroom kan gebruikt worden voor het maken van een nieuw product. Toxische stoffen worden geëlimineerd en reststromen worden gescheiden in een biologische en een technische kringloop. Producenten nemen hun producten na gebruik terug en herstellen deze voor een nieuwe gebruiksleven (</a:t>
            </a:r>
            <a:r>
              <a:rPr lang="nl-NL" b="0" i="0" u="none" strike="noStrike" dirty="0">
                <a:solidFill>
                  <a:srgbClr val="AFCA00"/>
                </a:solidFill>
                <a:effectLst/>
                <a:latin typeface="Open Sans"/>
                <a:hlinkClick r:id="rId3"/>
              </a:rPr>
              <a:t>Ellen </a:t>
            </a:r>
            <a:r>
              <a:rPr lang="nl-NL" b="0" i="0" u="none" strike="noStrike" dirty="0" err="1">
                <a:solidFill>
                  <a:srgbClr val="AFCA00"/>
                </a:solidFill>
                <a:effectLst/>
                <a:latin typeface="Open Sans"/>
                <a:hlinkClick r:id="rId3"/>
              </a:rPr>
              <a:t>MacArthur</a:t>
            </a:r>
            <a:r>
              <a:rPr lang="nl-NL" b="0" i="0" u="none" strike="noStrike" dirty="0">
                <a:solidFill>
                  <a:srgbClr val="AFCA00"/>
                </a:solidFill>
                <a:effectLst/>
                <a:latin typeface="Open Sans"/>
                <a:hlinkClick r:id="rId3"/>
              </a:rPr>
              <a:t> Foundation, 2015a).</a:t>
            </a:r>
            <a:r>
              <a:rPr lang="nl-NL" b="0" i="0" dirty="0">
                <a:solidFill>
                  <a:srgbClr val="444444"/>
                </a:solidFill>
                <a:effectLst/>
                <a:latin typeface="Open Sans"/>
              </a:rPr>
              <a:t> In dit systeem is het dus niet alleen belangrijk dat materialen op een goede manier gerecycled worden, maar juist dat producten, onderdelen en grondstoffen in deze kringlopen van hoogwaardige kwaliteit blijven (</a:t>
            </a:r>
            <a:r>
              <a:rPr lang="nl-NL" b="0" i="0" u="none" strike="noStrike" dirty="0" err="1">
                <a:solidFill>
                  <a:srgbClr val="AFCA00"/>
                </a:solidFill>
                <a:effectLst/>
                <a:latin typeface="Open Sans"/>
                <a:hlinkClick r:id="rId4"/>
              </a:rPr>
              <a:t>Korhonen</a:t>
            </a:r>
            <a:r>
              <a:rPr lang="nl-NL" b="0" i="0" u="none" strike="noStrike" dirty="0">
                <a:solidFill>
                  <a:srgbClr val="AFCA00"/>
                </a:solidFill>
                <a:effectLst/>
                <a:latin typeface="Open Sans"/>
                <a:hlinkClick r:id="rId4"/>
              </a:rPr>
              <a:t>, </a:t>
            </a:r>
            <a:r>
              <a:rPr lang="nl-NL" b="0" i="0" u="none" strike="noStrike" dirty="0" err="1">
                <a:solidFill>
                  <a:srgbClr val="AFCA00"/>
                </a:solidFill>
                <a:effectLst/>
                <a:latin typeface="Open Sans"/>
                <a:hlinkClick r:id="rId4"/>
              </a:rPr>
              <a:t>Nuur</a:t>
            </a:r>
            <a:r>
              <a:rPr lang="nl-NL" b="0" i="0" u="none" strike="noStrike" dirty="0">
                <a:solidFill>
                  <a:srgbClr val="AFCA00"/>
                </a:solidFill>
                <a:effectLst/>
                <a:latin typeface="Open Sans"/>
                <a:hlinkClick r:id="rId4"/>
              </a:rPr>
              <a:t>, </a:t>
            </a:r>
            <a:r>
              <a:rPr lang="nl-NL" b="0" i="0" u="none" strike="noStrike" dirty="0" err="1">
                <a:solidFill>
                  <a:srgbClr val="AFCA00"/>
                </a:solidFill>
                <a:effectLst/>
                <a:latin typeface="Open Sans"/>
                <a:hlinkClick r:id="rId4"/>
              </a:rPr>
              <a:t>Feldmann</a:t>
            </a:r>
            <a:r>
              <a:rPr lang="nl-NL" b="0" i="0" u="none" strike="noStrike" dirty="0">
                <a:solidFill>
                  <a:srgbClr val="AFCA00"/>
                </a:solidFill>
                <a:effectLst/>
                <a:latin typeface="Open Sans"/>
                <a:hlinkClick r:id="rId4"/>
              </a:rPr>
              <a:t> &amp; </a:t>
            </a:r>
            <a:r>
              <a:rPr lang="nl-NL" b="0" i="0" u="none" strike="noStrike" dirty="0" err="1">
                <a:solidFill>
                  <a:srgbClr val="AFCA00"/>
                </a:solidFill>
                <a:effectLst/>
                <a:latin typeface="Open Sans"/>
                <a:hlinkClick r:id="rId4"/>
              </a:rPr>
              <a:t>Birkie</a:t>
            </a:r>
            <a:r>
              <a:rPr lang="nl-NL" b="0" i="0" u="none" strike="noStrike" dirty="0">
                <a:solidFill>
                  <a:srgbClr val="AFCA00"/>
                </a:solidFill>
                <a:effectLst/>
                <a:latin typeface="Open Sans"/>
                <a:hlinkClick r:id="rId4"/>
              </a:rPr>
              <a:t>, 2018</a:t>
            </a:r>
            <a:r>
              <a:rPr lang="nl-NL" b="0" i="0" dirty="0">
                <a:solidFill>
                  <a:srgbClr val="444444"/>
                </a:solidFill>
                <a:effectLst/>
                <a:latin typeface="Open Sans"/>
              </a:rPr>
              <a:t>).</a:t>
            </a:r>
          </a:p>
          <a:p>
            <a:endParaRPr lang="nl-NL" dirty="0"/>
          </a:p>
        </p:txBody>
      </p:sp>
      <p:sp>
        <p:nvSpPr>
          <p:cNvPr id="4" name="Tijdelijke aanduiding voor dianummer 3"/>
          <p:cNvSpPr>
            <a:spLocks noGrp="1"/>
          </p:cNvSpPr>
          <p:nvPr>
            <p:ph type="sldNum" sz="quarter" idx="5"/>
          </p:nvPr>
        </p:nvSpPr>
        <p:spPr/>
        <p:txBody>
          <a:bodyPr/>
          <a:lstStyle/>
          <a:p>
            <a:fld id="{9427E87D-CAFA-455F-868A-46A74A5F90BB}" type="slidenum">
              <a:rPr lang="nl-NL" smtClean="0"/>
              <a:t>4</a:t>
            </a:fld>
            <a:endParaRPr lang="nl-NL"/>
          </a:p>
        </p:txBody>
      </p:sp>
    </p:spTree>
    <p:extLst>
      <p:ext uri="{BB962C8B-B14F-4D97-AF65-F5344CB8AC3E}">
        <p14:creationId xmlns:p14="http://schemas.microsoft.com/office/powerpoint/2010/main" val="1788317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333333"/>
                </a:solidFill>
                <a:effectLst/>
                <a:latin typeface="Arial" panose="020B0604020202020204" pitchFamily="34" charset="0"/>
              </a:rPr>
              <a:t>Een manier om de techno-cyclus te optimaliseren is dat je een product niet meer bezit maar betaald voor het gebruik van een product. Het lease van producten gebeurt al op verschillende gebieden denk maar aan auto’s, de printers op school en sommige bedrijven lease hun kantoormeubelen. Als er iets kapot is wordt het gerepareerd door de fabrikant, hierdoor hoeven de spullen niet meer weggegooid te worden. Als de fabrikant het geleased product terug neemt wordt het volledig </a:t>
            </a:r>
            <a:r>
              <a:rPr lang="nl-NL" b="0" i="0" dirty="0" err="1">
                <a:solidFill>
                  <a:srgbClr val="333333"/>
                </a:solidFill>
                <a:effectLst/>
                <a:latin typeface="Arial" panose="020B0604020202020204" pitchFamily="34" charset="0"/>
              </a:rPr>
              <a:t>gerycled</a:t>
            </a:r>
            <a:r>
              <a:rPr lang="nl-NL" b="0" i="0" dirty="0">
                <a:solidFill>
                  <a:srgbClr val="333333"/>
                </a:solidFill>
                <a:effectLst/>
                <a:latin typeface="Arial" panose="020B0604020202020204" pitchFamily="34" charset="0"/>
              </a:rPr>
              <a:t> en krijg het product weer nieuw leven. Bekijk het filmpje van de vrije universiteit voor meer uitleg over het kopen van gebruik.</a:t>
            </a:r>
            <a:endParaRPr lang="nl-NL" dirty="0"/>
          </a:p>
          <a:p>
            <a:endParaRPr lang="nl-NL" dirty="0"/>
          </a:p>
        </p:txBody>
      </p:sp>
      <p:sp>
        <p:nvSpPr>
          <p:cNvPr id="4" name="Tijdelijke aanduiding voor dianummer 3"/>
          <p:cNvSpPr>
            <a:spLocks noGrp="1"/>
          </p:cNvSpPr>
          <p:nvPr>
            <p:ph type="sldNum" sz="quarter" idx="5"/>
          </p:nvPr>
        </p:nvSpPr>
        <p:spPr/>
        <p:txBody>
          <a:bodyPr/>
          <a:lstStyle/>
          <a:p>
            <a:fld id="{228BF93C-D292-4B04-ACFE-AF92B143D953}" type="slidenum">
              <a:rPr lang="nl-NL" smtClean="0"/>
              <a:t>6</a:t>
            </a:fld>
            <a:endParaRPr lang="nl-NL"/>
          </a:p>
        </p:txBody>
      </p:sp>
    </p:spTree>
    <p:extLst>
      <p:ext uri="{BB962C8B-B14F-4D97-AF65-F5344CB8AC3E}">
        <p14:creationId xmlns:p14="http://schemas.microsoft.com/office/powerpoint/2010/main" val="1920247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u="sng" dirty="0">
                <a:solidFill>
                  <a:srgbClr val="333333"/>
                </a:solidFill>
                <a:effectLst/>
                <a:latin typeface="Alegreya"/>
              </a:rPr>
              <a:t>Wat is efficiënt werken?</a:t>
            </a:r>
          </a:p>
          <a:p>
            <a:pPr algn="l" fontAlgn="base"/>
            <a:r>
              <a:rPr lang="nl-NL" b="0" i="0" dirty="0">
                <a:solidFill>
                  <a:srgbClr val="424242"/>
                </a:solidFill>
                <a:effectLst/>
                <a:latin typeface="Nunito" panose="020B0604020202020204" pitchFamily="2" charset="0"/>
              </a:rPr>
              <a:t>Als we het parten over efficiënt werken, dan bedoelen we dat een doel wordt behaald met zo min mogelijk middelen. Dit betekent niet alleen de tijd die je kwijt bent, maar ook andere middelen zoals geld en energie. Efficiënt werken kan je ook wel zien als procesgericht. De definitie voor efficiënt luidt dan als volgt:</a:t>
            </a:r>
          </a:p>
          <a:p>
            <a:pPr algn="l" fontAlgn="base"/>
            <a:r>
              <a:rPr lang="nl-NL" b="0" i="1" dirty="0">
                <a:solidFill>
                  <a:srgbClr val="424242"/>
                </a:solidFill>
                <a:effectLst/>
                <a:latin typeface="Nunito" panose="020B0604020202020204" pitchFamily="2" charset="0"/>
              </a:rPr>
              <a:t>Hoe minder middelen je gebruikt om je doel te behalen, hoe efficiënter je bent. </a:t>
            </a:r>
            <a:endParaRPr lang="nl-NL" b="0" i="0" dirty="0">
              <a:solidFill>
                <a:srgbClr val="424242"/>
              </a:solidFill>
              <a:effectLst/>
              <a:latin typeface="Nunito" panose="020B0604020202020204" pitchFamily="2" charset="0"/>
            </a:endParaRPr>
          </a:p>
          <a:p>
            <a:pPr algn="l" fontAlgn="base"/>
            <a:r>
              <a:rPr lang="nl-NL" b="0" i="0" dirty="0">
                <a:solidFill>
                  <a:srgbClr val="424242"/>
                </a:solidFill>
                <a:effectLst/>
                <a:latin typeface="Nunito" panose="020B0604020202020204" pitchFamily="2" charset="0"/>
              </a:rPr>
              <a:t>Als je door efficiënt werken productiever wil worden dan betekent dit voornamelijk dat je minder tijd kwijt bent met wat je doet. Let erop dat efficiënt werken niets zegt over </a:t>
            </a:r>
            <a:r>
              <a:rPr lang="nl-NL" b="0" i="1" dirty="0">
                <a:solidFill>
                  <a:srgbClr val="424242"/>
                </a:solidFill>
                <a:effectLst/>
                <a:latin typeface="Nunito" panose="020B0604020202020204" pitchFamily="2" charset="0"/>
              </a:rPr>
              <a:t>wat </a:t>
            </a:r>
            <a:r>
              <a:rPr lang="nl-NL" b="0" i="0" dirty="0">
                <a:solidFill>
                  <a:srgbClr val="424242"/>
                </a:solidFill>
                <a:effectLst/>
                <a:latin typeface="Nunito" panose="020B0604020202020204" pitchFamily="2" charset="0"/>
              </a:rPr>
              <a:t>je doet, alleen </a:t>
            </a:r>
            <a:r>
              <a:rPr lang="nl-NL" b="0" i="1" dirty="0">
                <a:solidFill>
                  <a:srgbClr val="424242"/>
                </a:solidFill>
                <a:effectLst/>
                <a:latin typeface="Nunito" panose="020B0604020202020204" pitchFamily="2" charset="0"/>
              </a:rPr>
              <a:t>hoe </a:t>
            </a:r>
            <a:r>
              <a:rPr lang="nl-NL" b="0" i="0" dirty="0">
                <a:solidFill>
                  <a:srgbClr val="424242"/>
                </a:solidFill>
                <a:effectLst/>
                <a:latin typeface="Nunito" panose="020B0604020202020204" pitchFamily="2" charset="0"/>
              </a:rPr>
              <a:t>je het doet. </a:t>
            </a:r>
          </a:p>
          <a:p>
            <a:pPr algn="l" fontAlgn="base"/>
            <a:r>
              <a:rPr lang="nl-NL" b="0" i="0" u="sng" dirty="0">
                <a:solidFill>
                  <a:srgbClr val="333333"/>
                </a:solidFill>
                <a:effectLst/>
                <a:latin typeface="Alegreya"/>
              </a:rPr>
              <a:t>Wat is effectief werken?</a:t>
            </a:r>
          </a:p>
          <a:p>
            <a:pPr algn="l" fontAlgn="base"/>
            <a:r>
              <a:rPr lang="nl-NL" b="0" i="0" dirty="0">
                <a:solidFill>
                  <a:srgbClr val="424242"/>
                </a:solidFill>
                <a:effectLst/>
                <a:latin typeface="Nunito" panose="020B0604020202020204" pitchFamily="2" charset="0"/>
              </a:rPr>
              <a:t>We spreken van effectief werken als je de juiste doelen behaalt en belangrijkste taken uitvoert. Je kan het ook wel resultaatgericht noemen. Zo kunnen we de definitie als volgt vaststellen:</a:t>
            </a:r>
          </a:p>
          <a:p>
            <a:pPr algn="l" fontAlgn="base"/>
            <a:r>
              <a:rPr lang="nl-NL" b="0" i="1" dirty="0">
                <a:solidFill>
                  <a:srgbClr val="424242"/>
                </a:solidFill>
                <a:effectLst/>
                <a:latin typeface="Nunito" panose="020B0604020202020204" pitchFamily="2" charset="0"/>
              </a:rPr>
              <a:t>Hoe meer resultaat je behaalt, hoe effectiever je werkt. </a:t>
            </a:r>
            <a:endParaRPr lang="nl-NL" b="0" i="0" dirty="0">
              <a:solidFill>
                <a:srgbClr val="424242"/>
              </a:solidFill>
              <a:effectLst/>
              <a:latin typeface="Nunito" panose="020B0604020202020204" pitchFamily="2" charset="0"/>
            </a:endParaRPr>
          </a:p>
          <a:p>
            <a:pPr algn="l" fontAlgn="base"/>
            <a:r>
              <a:rPr lang="nl-NL" b="0" i="0" dirty="0">
                <a:solidFill>
                  <a:srgbClr val="424242"/>
                </a:solidFill>
                <a:effectLst/>
                <a:latin typeface="Nunito" panose="020B0604020202020204" pitchFamily="2" charset="0"/>
              </a:rPr>
              <a:t>Als je door effectief werken productiever wil worden dan doe je dat door je focus te leggen op taken die zorgen voor meer resultaat. Je onderscheidt de belangrijkste taken en voert deze uit.</a:t>
            </a:r>
          </a:p>
          <a:p>
            <a:pPr algn="l" fontAlgn="base"/>
            <a:r>
              <a:rPr lang="nl-NL" b="0" i="0" dirty="0">
                <a:solidFill>
                  <a:srgbClr val="424242"/>
                </a:solidFill>
                <a:effectLst/>
                <a:latin typeface="Nunito" panose="020B0604020202020204" pitchFamily="2" charset="0"/>
              </a:rPr>
              <a:t>Let op dat effectief werken niets zegt over </a:t>
            </a:r>
            <a:r>
              <a:rPr lang="nl-NL" b="0" i="1" dirty="0">
                <a:solidFill>
                  <a:srgbClr val="424242"/>
                </a:solidFill>
                <a:effectLst/>
                <a:latin typeface="Nunito" pitchFamily="2" charset="0"/>
              </a:rPr>
              <a:t>hoe</a:t>
            </a:r>
            <a:r>
              <a:rPr lang="nl-NL" b="0" i="0" dirty="0">
                <a:solidFill>
                  <a:srgbClr val="424242"/>
                </a:solidFill>
                <a:effectLst/>
                <a:latin typeface="Nunito" pitchFamily="2" charset="0"/>
              </a:rPr>
              <a:t> je taken uitvoert, alleen over </a:t>
            </a:r>
            <a:r>
              <a:rPr lang="nl-NL" b="0" i="1" dirty="0">
                <a:solidFill>
                  <a:srgbClr val="424242"/>
                </a:solidFill>
                <a:effectLst/>
                <a:latin typeface="Nunito" pitchFamily="2" charset="0"/>
              </a:rPr>
              <a:t>wat </a:t>
            </a:r>
            <a:r>
              <a:rPr lang="nl-NL" b="0" i="0" dirty="0">
                <a:solidFill>
                  <a:srgbClr val="424242"/>
                </a:solidFill>
                <a:effectLst/>
                <a:latin typeface="Nunito" pitchFamily="2" charset="0"/>
              </a:rPr>
              <a:t>je doet en welk resultaat dit </a:t>
            </a:r>
            <a:r>
              <a:rPr lang="nl-NL" b="0" i="0" dirty="0" err="1">
                <a:solidFill>
                  <a:srgbClr val="424242"/>
                </a:solidFill>
                <a:effectLst/>
                <a:latin typeface="Nunito" pitchFamily="2" charset="0"/>
              </a:rPr>
              <a:t>opleve</a:t>
            </a:r>
            <a:endParaRPr lang="nl-NL" b="0" i="0" dirty="0">
              <a:solidFill>
                <a:srgbClr val="424242"/>
              </a:solidFill>
              <a:effectLst/>
              <a:latin typeface="Nunito" pitchFamily="2" charset="0"/>
            </a:endParaRPr>
          </a:p>
          <a:p>
            <a:endParaRPr lang="nl-NL" dirty="0"/>
          </a:p>
        </p:txBody>
      </p:sp>
      <p:sp>
        <p:nvSpPr>
          <p:cNvPr id="4" name="Tijdelijke aanduiding voor dianummer 3"/>
          <p:cNvSpPr>
            <a:spLocks noGrp="1"/>
          </p:cNvSpPr>
          <p:nvPr>
            <p:ph type="sldNum" sz="quarter" idx="5"/>
          </p:nvPr>
        </p:nvSpPr>
        <p:spPr/>
        <p:txBody>
          <a:bodyPr/>
          <a:lstStyle/>
          <a:p>
            <a:fld id="{228BF93C-D292-4B04-ACFE-AF92B143D953}" type="slidenum">
              <a:rPr lang="nl-NL" smtClean="0"/>
              <a:t>8</a:t>
            </a:fld>
            <a:endParaRPr lang="nl-NL"/>
          </a:p>
        </p:txBody>
      </p:sp>
    </p:spTree>
    <p:extLst>
      <p:ext uri="{BB962C8B-B14F-4D97-AF65-F5344CB8AC3E}">
        <p14:creationId xmlns:p14="http://schemas.microsoft.com/office/powerpoint/2010/main" val="669593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28BF93C-D292-4B04-ACFE-AF92B143D953}" type="slidenum">
              <a:rPr lang="nl-NL" smtClean="0"/>
              <a:t>12</a:t>
            </a:fld>
            <a:endParaRPr lang="nl-NL"/>
          </a:p>
        </p:txBody>
      </p:sp>
    </p:spTree>
    <p:extLst>
      <p:ext uri="{BB962C8B-B14F-4D97-AF65-F5344CB8AC3E}">
        <p14:creationId xmlns:p14="http://schemas.microsoft.com/office/powerpoint/2010/main" val="2053524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28BF93C-D292-4B04-ACFE-AF92B143D953}" type="slidenum">
              <a:rPr lang="nl-NL" smtClean="0"/>
              <a:t>13</a:t>
            </a:fld>
            <a:endParaRPr lang="nl-NL"/>
          </a:p>
        </p:txBody>
      </p:sp>
    </p:spTree>
    <p:extLst>
      <p:ext uri="{BB962C8B-B14F-4D97-AF65-F5344CB8AC3E}">
        <p14:creationId xmlns:p14="http://schemas.microsoft.com/office/powerpoint/2010/main" val="3363570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28BF93C-D292-4B04-ACFE-AF92B143D953}" type="slidenum">
              <a:rPr lang="nl-NL" smtClean="0"/>
              <a:t>14</a:t>
            </a:fld>
            <a:endParaRPr lang="nl-NL"/>
          </a:p>
        </p:txBody>
      </p:sp>
    </p:spTree>
    <p:extLst>
      <p:ext uri="{BB962C8B-B14F-4D97-AF65-F5344CB8AC3E}">
        <p14:creationId xmlns:p14="http://schemas.microsoft.com/office/powerpoint/2010/main" val="39774931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67E59091-DCF4-4494-BEEC-1E643BB55E82}"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A7FDD957-EB56-4463-BE52-9B9E443CE6B0}" type="datetimeFigureOut">
              <a:rPr lang="nl-NL" smtClean="0"/>
              <a:t>20-12-2022</a:t>
            </a:fld>
            <a:endParaRPr lang="nl-NL"/>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593966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7FDD957-EB56-4463-BE52-9B9E443CE6B0}" type="datetimeFigureOut">
              <a:rPr lang="nl-NL" smtClean="0"/>
              <a:t>20-12-2022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67E59091-DCF4-4494-BEEC-1E643BB55E82}"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501614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7FDD957-EB56-4463-BE52-9B9E443CE6B0}" type="datetimeFigureOut">
              <a:rPr lang="nl-NL" smtClean="0"/>
              <a:t>20-12-2022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7E59091-DCF4-4494-BEEC-1E643BB55E82}"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055567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7FDD957-EB56-4463-BE52-9B9E443CE6B0}" type="datetimeFigureOut">
              <a:rPr lang="nl-NL" smtClean="0"/>
              <a:t>20-12-2022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67E59091-DCF4-4494-BEEC-1E643BB55E82}"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854166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7FDD957-EB56-4463-BE52-9B9E443CE6B0}" type="datetimeFigureOut">
              <a:rPr lang="nl-NL" smtClean="0"/>
              <a:t>20-12-2022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7E59091-DCF4-4494-BEEC-1E643BB55E82}"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Tree>
    <p:extLst>
      <p:ext uri="{BB962C8B-B14F-4D97-AF65-F5344CB8AC3E}">
        <p14:creationId xmlns:p14="http://schemas.microsoft.com/office/powerpoint/2010/main" val="377616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a:t>Klik om stijl te bewerken</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7FDD957-EB56-4463-BE52-9B9E443CE6B0}" type="datetimeFigureOut">
              <a:rPr lang="nl-NL" smtClean="0"/>
              <a:t>20-12-2022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7E59091-DCF4-4494-BEEC-1E643BB55E82}"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496275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7FDD957-EB56-4463-BE52-9B9E443CE6B0}" type="datetimeFigureOut">
              <a:rPr lang="nl-NL" smtClean="0"/>
              <a:t>20-12-2022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7E59091-DCF4-4494-BEEC-1E643BB55E82}"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660807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7FDD957-EB56-4463-BE52-9B9E443CE6B0}" type="datetimeFigureOut">
              <a:rPr lang="nl-NL" smtClean="0"/>
              <a:t>20-12-2022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7E59091-DCF4-4494-BEEC-1E643BB55E82}"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3708609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7FDD957-EB56-4463-BE52-9B9E443CE6B0}" type="datetimeFigureOut">
              <a:rPr lang="nl-NL" smtClean="0"/>
              <a:t>20-12-2022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7E59091-DCF4-4494-BEEC-1E643BB55E82}"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786145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7FDD957-EB56-4463-BE52-9B9E443CE6B0}" type="datetimeFigureOut">
              <a:rPr lang="nl-NL" smtClean="0"/>
              <a:t>20-12-2022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7E59091-DCF4-4494-BEEC-1E643BB55E82}"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12174544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67E59091-DCF4-4494-BEEC-1E643BB55E82}"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A7FDD957-EB56-4463-BE52-9B9E443CE6B0}" type="datetimeFigureOut">
              <a:rPr lang="nl-NL" smtClean="0"/>
              <a:t>20-12-2022</a:t>
            </a:fld>
            <a:endParaRPr lang="nl-NL"/>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594587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7FDD957-EB56-4463-BE52-9B9E443CE6B0}" type="datetimeFigureOut">
              <a:rPr lang="nl-NL" smtClean="0"/>
              <a:t>20-12-2022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7E59091-DCF4-4494-BEEC-1E643BB55E82}" type="slidenum">
              <a:rPr lang="nl-NL" smtClean="0"/>
              <a:t>‹nr.›</a:t>
            </a:fld>
            <a:endParaRPr lang="nl-NL"/>
          </a:p>
        </p:txBody>
      </p:sp>
    </p:spTree>
    <p:extLst>
      <p:ext uri="{BB962C8B-B14F-4D97-AF65-F5344CB8AC3E}">
        <p14:creationId xmlns:p14="http://schemas.microsoft.com/office/powerpoint/2010/main" val="18367541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67E59091-DCF4-4494-BEEC-1E643BB55E82}"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A7FDD957-EB56-4463-BE52-9B9E443CE6B0}" type="datetimeFigureOut">
              <a:rPr lang="nl-NL" smtClean="0"/>
              <a:t>20-12-2022</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601632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67E59091-DCF4-4494-BEEC-1E643BB55E82}"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A7FDD957-EB56-4463-BE52-9B9E443CE6B0}" type="datetimeFigureOut">
              <a:rPr lang="nl-NL" smtClean="0"/>
              <a:t>20-12-2022</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6452984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7FDD957-EB56-4463-BE52-9B9E443CE6B0}" type="datetimeFigureOut">
              <a:rPr lang="nl-NL" smtClean="0"/>
              <a:t>20-12-2022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7E59091-DCF4-4494-BEEC-1E643BB55E82}" type="slidenum">
              <a:rPr lang="nl-NL" smtClean="0"/>
              <a:t>‹nr.›</a:t>
            </a:fld>
            <a:endParaRPr lang="nl-NL"/>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24965168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A7FDD957-EB56-4463-BE52-9B9E443CE6B0}" type="datetimeFigureOut">
              <a:rPr lang="nl-NL" smtClean="0"/>
              <a:t>20-12-2022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67E59091-DCF4-4494-BEEC-1E643BB55E82}" type="slidenum">
              <a:rPr lang="nl-NL" smtClean="0"/>
              <a:t>‹nr.›</a:t>
            </a:fld>
            <a:endParaRPr lang="nl-NL"/>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6879747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A7FDD957-EB56-4463-BE52-9B9E443CE6B0}" type="datetimeFigureOut">
              <a:rPr lang="nl-NL" smtClean="0"/>
              <a:t>20-12-2022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67E59091-DCF4-4494-BEEC-1E643BB55E82}" type="slidenum">
              <a:rPr lang="nl-NL" smtClean="0"/>
              <a:t>‹nr.›</a:t>
            </a:fld>
            <a:endParaRPr lang="nl-NL"/>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4071158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A7FDD957-EB56-4463-BE52-9B9E443CE6B0}" type="datetimeFigureOut">
              <a:rPr lang="nl-NL" smtClean="0"/>
              <a:t>20-12-2022</a:t>
            </a:fld>
            <a:endParaRPr lang="nl-NL"/>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67E59091-DCF4-4494-BEEC-1E643BB55E82}" type="slidenum">
              <a:rPr lang="nl-NL" smtClean="0"/>
              <a:t>‹nr.›</a:t>
            </a:fld>
            <a:endParaRPr lang="nl-NL"/>
          </a:p>
        </p:txBody>
      </p:sp>
      <p:pic>
        <p:nvPicPr>
          <p:cNvPr id="6" name="Vormentaal">
            <a:extLst>
              <a:ext uri="{FF2B5EF4-FFF2-40B4-BE49-F238E27FC236}">
                <a16:creationId xmlns:a16="http://schemas.microsoft.com/office/drawing/2014/main" id="{373D6FA9-37F7-49E5-8799-7DD48471C2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50139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A7FDD957-EB56-4463-BE52-9B9E443CE6B0}" type="datetimeFigureOut">
              <a:rPr lang="nl-NL" smtClean="0"/>
              <a:t>20-12-2022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67E59091-DCF4-4494-BEEC-1E643BB55E82}" type="slidenum">
              <a:rPr lang="nl-NL" smtClean="0"/>
              <a:t>‹nr.›</a:t>
            </a:fld>
            <a:endParaRPr lang="nl-NL"/>
          </a:p>
        </p:txBody>
      </p:sp>
    </p:spTree>
    <p:extLst>
      <p:ext uri="{BB962C8B-B14F-4D97-AF65-F5344CB8AC3E}">
        <p14:creationId xmlns:p14="http://schemas.microsoft.com/office/powerpoint/2010/main" val="9684752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a:t>Klik om stijl te bewerken</a:t>
            </a:r>
            <a:endParaRPr lang="en-GB" dirty="0"/>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A7FDD957-EB56-4463-BE52-9B9E443CE6B0}" type="datetimeFigureOut">
              <a:rPr lang="nl-NL" smtClean="0"/>
              <a:t>20-12-2022</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67E59091-DCF4-4494-BEEC-1E643BB55E82}" type="slidenum">
              <a:rPr lang="nl-NL" smtClean="0"/>
              <a:t>‹nr.›</a:t>
            </a:fld>
            <a:endParaRPr lang="nl-NL"/>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17024900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dirty="0"/>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A7FDD957-EB56-4463-BE52-9B9E443CE6B0}" type="datetimeFigureOut">
              <a:rPr lang="nl-NL" smtClean="0"/>
              <a:t>20-12-2022</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67E59091-DCF4-4494-BEEC-1E643BB55E82}" type="slidenum">
              <a:rPr lang="nl-NL" smtClean="0"/>
              <a:t>‹nr.›</a:t>
            </a:fld>
            <a:endParaRPr lang="nl-NL"/>
          </a:p>
        </p:txBody>
      </p:sp>
    </p:spTree>
    <p:extLst>
      <p:ext uri="{BB962C8B-B14F-4D97-AF65-F5344CB8AC3E}">
        <p14:creationId xmlns:p14="http://schemas.microsoft.com/office/powerpoint/2010/main" val="918592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A7FDD957-EB56-4463-BE52-9B9E443CE6B0}" type="datetimeFigureOut">
              <a:rPr lang="nl-NL" smtClean="0"/>
              <a:t>20-12-2022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67E59091-DCF4-4494-BEEC-1E643BB55E82}" type="slidenum">
              <a:rPr lang="nl-NL" smtClean="0"/>
              <a:t>‹nr.›</a:t>
            </a:fld>
            <a:endParaRPr lang="nl-NL"/>
          </a:p>
        </p:txBody>
      </p:sp>
      <p:grpSp>
        <p:nvGrpSpPr>
          <p:cNvPr id="155" name="Groep 154">
            <a:extLst>
              <a:ext uri="{FF2B5EF4-FFF2-40B4-BE49-F238E27FC236}">
                <a16:creationId xmlns:a16="http://schemas.microsoft.com/office/drawing/2014/main" id="{8CB0D178-BA37-41D2-857F-9B318F492987}"/>
              </a:ext>
            </a:extLst>
          </p:cNvPr>
          <p:cNvGrpSpPr/>
          <p:nvPr/>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dirty="0">
                  <a:solidFill>
                    <a:schemeClr val="tx1"/>
                  </a:solidFill>
                  <a:latin typeface="+mn-lt"/>
                  <a:ea typeface="+mn-ea"/>
                  <a:cs typeface="+mn-cs"/>
                </a:rPr>
                <a:t>Eerste</a:t>
              </a:r>
              <a:r>
                <a:rPr lang="nl-NL" noProof="0" dirty="0"/>
                <a:t> niveau</a:t>
              </a:r>
            </a:p>
            <a:p>
              <a:pPr marL="501750" lvl="1" indent="-285750">
                <a:buFont typeface="Arial" panose="020B0604020202020204" pitchFamily="34" charset="0"/>
                <a:buChar char="-"/>
              </a:pPr>
              <a:r>
                <a:rPr lang="nl-NL" noProof="0" dirty="0"/>
                <a:t>Tweede niveau</a:t>
              </a:r>
            </a:p>
            <a:p>
              <a:pPr marL="648000" lvl="2" indent="-216000">
                <a:buFont typeface="Arial" panose="020B0604020202020204" pitchFamily="34" charset="0"/>
                <a:buChar char="-"/>
              </a:pPr>
              <a:r>
                <a:rPr lang="nl-NL" noProof="0" dirty="0"/>
                <a:t>Derde niveau</a:t>
              </a:r>
            </a:p>
            <a:p>
              <a:pPr marL="0" lvl="3"/>
              <a:r>
                <a:rPr lang="nl-NL" b="1" noProof="0" dirty="0"/>
                <a:t>Vierde niveau</a:t>
              </a:r>
            </a:p>
            <a:p>
              <a:pPr marL="0" lvl="4"/>
              <a:r>
                <a:rPr lang="nl-NL" noProof="0" dirty="0"/>
                <a:t>Vijfde niveau</a:t>
              </a:r>
            </a:p>
            <a:p>
              <a:pPr marL="432000" lvl="5" indent="-432000">
                <a:buFont typeface="+mj-lt"/>
                <a:buAutoNum type="arabicPeriod"/>
              </a:pPr>
              <a:r>
                <a:rPr lang="nl-NL" noProof="0" dirty="0"/>
                <a:t>Zesde niveau</a:t>
              </a:r>
            </a:p>
            <a:p>
              <a:pPr marL="864000" lvl="6" indent="-432000">
                <a:buFont typeface="+mj-lt"/>
                <a:buAutoNum type="alphaLcPeriod"/>
              </a:pPr>
              <a:r>
                <a:rPr lang="nl-NL" noProof="0" dirty="0"/>
                <a:t>Zevende niveau - Subtitel</a:t>
              </a:r>
            </a:p>
            <a:p>
              <a:pPr marL="0" lvl="7">
                <a:spcAft>
                  <a:spcPts val="1200"/>
                </a:spcAft>
              </a:pPr>
              <a:r>
                <a:rPr lang="nl-NL" sz="3000" noProof="0" dirty="0"/>
                <a:t>Achtste niveau - Subtitel</a:t>
              </a:r>
            </a:p>
            <a:p>
              <a:pPr marL="0" lvl="8"/>
              <a:r>
                <a:rPr lang="nl-NL" noProof="0" dirty="0"/>
                <a:t>Negende Niveau</a:t>
              </a:r>
            </a:p>
            <a:p>
              <a:endParaRPr lang="nl-NL" noProof="0" dirty="0"/>
            </a:p>
          </p:txBody>
        </p:sp>
        <p:sp>
          <p:nvSpPr>
            <p:cNvPr id="7" name="Ovaal 6">
              <a:extLst>
                <a:ext uri="{FF2B5EF4-FFF2-40B4-BE49-F238E27FC236}">
                  <a16:creationId xmlns:a16="http://schemas.microsoft.com/office/drawing/2014/main" id="{F75DFDF9-5322-4B10-9B8B-06ABF45035F8}"/>
                </a:ext>
              </a:extLst>
            </p:cNvPr>
            <p:cNvSpPr>
              <a:spLocks noChangeAspect="1"/>
            </p:cNvSpPr>
            <p:nvPr/>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dirty="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dirty="0"/>
              </a:p>
            </p:txBody>
          </p:sp>
        </p:grpSp>
        <p:sp>
          <p:nvSpPr>
            <p:cNvPr id="118" name="Tekstvak 117">
              <a:extLst>
                <a:ext uri="{FF2B5EF4-FFF2-40B4-BE49-F238E27FC236}">
                  <a16:creationId xmlns:a16="http://schemas.microsoft.com/office/drawing/2014/main" id="{AB39F992-DBBB-416A-B8B9-69ADF5B9372D}"/>
                </a:ext>
              </a:extLst>
            </p:cNvPr>
            <p:cNvSpPr txBox="1"/>
            <p:nvPr/>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p:nvSpPr>
        <p:spPr>
          <a:xfrm>
            <a:off x="371476" y="296863"/>
            <a:ext cx="10108030" cy="707886"/>
          </a:xfrm>
          <a:prstGeom prst="rect">
            <a:avLst/>
          </a:prstGeom>
          <a:noFill/>
        </p:spPr>
        <p:txBody>
          <a:bodyPr wrap="square" rtlCol="0">
            <a:spAutoFit/>
          </a:bodyPr>
          <a:lstStyle>
            <a:defPPr>
              <a:defRPr lang="nl-NL"/>
            </a:defPPr>
          </a:lstStyle>
          <a:p>
            <a:pPr lvl="0"/>
            <a:r>
              <a:rPr lang="nl-NL" sz="4000" b="1" noProof="0" dirty="0">
                <a:latin typeface="+mj-lt"/>
              </a:rPr>
              <a:t>Handleiding (verkort)</a:t>
            </a:r>
          </a:p>
        </p:txBody>
      </p:sp>
    </p:spTree>
    <p:extLst>
      <p:ext uri="{BB962C8B-B14F-4D97-AF65-F5344CB8AC3E}">
        <p14:creationId xmlns:p14="http://schemas.microsoft.com/office/powerpoint/2010/main" val="2277207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67E59091-DCF4-4494-BEEC-1E643BB55E82}" type="slidenum">
              <a:rPr lang="nl-NL" smtClean="0"/>
              <a:t>‹nr.›</a:t>
            </a:fld>
            <a:endParaRPr lang="nl-NL"/>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Klikken om de tekststijl van het model te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A7FDD957-EB56-4463-BE52-9B9E443CE6B0}" type="datetimeFigureOut">
              <a:rPr lang="nl-NL" smtClean="0"/>
              <a:t>20-12-2022</a:t>
            </a:fld>
            <a:endParaRPr lang="nl-NL"/>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6504637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B2EA5E-AEB3-45B2-9830-5A7A95F622A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E84A926-D269-4C06-8740-7FC9808267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9DA7CDF-8A0E-4978-BB4A-98B4EFE25151}"/>
              </a:ext>
            </a:extLst>
          </p:cNvPr>
          <p:cNvSpPr>
            <a:spLocks noGrp="1"/>
          </p:cNvSpPr>
          <p:nvPr>
            <p:ph type="dt" sz="half" idx="10"/>
          </p:nvPr>
        </p:nvSpPr>
        <p:spPr/>
        <p:txBody>
          <a:bodyPr/>
          <a:lstStyle/>
          <a:p>
            <a:fld id="{A7FDD957-EB56-4463-BE52-9B9E443CE6B0}" type="datetimeFigureOut">
              <a:rPr lang="nl-NL" smtClean="0"/>
              <a:t>20-12-2022</a:t>
            </a:fld>
            <a:endParaRPr lang="nl-NL"/>
          </a:p>
        </p:txBody>
      </p:sp>
      <p:sp>
        <p:nvSpPr>
          <p:cNvPr id="5" name="Tijdelijke aanduiding voor voettekst 4">
            <a:extLst>
              <a:ext uri="{FF2B5EF4-FFF2-40B4-BE49-F238E27FC236}">
                <a16:creationId xmlns:a16="http://schemas.microsoft.com/office/drawing/2014/main" id="{0CC38603-306B-43B8-A089-FB362A86253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32B0348-11BA-4425-94EB-D6A3CC2B7507}"/>
              </a:ext>
            </a:extLst>
          </p:cNvPr>
          <p:cNvSpPr>
            <a:spLocks noGrp="1"/>
          </p:cNvSpPr>
          <p:nvPr>
            <p:ph type="sldNum" sz="quarter" idx="12"/>
          </p:nvPr>
        </p:nvSpPr>
        <p:spPr/>
        <p:txBody>
          <a:bodyPr/>
          <a:lstStyle/>
          <a:p>
            <a:fld id="{67E59091-DCF4-4494-BEEC-1E643BB55E82}" type="slidenum">
              <a:rPr lang="nl-NL" smtClean="0"/>
              <a:t>‹nr.›</a:t>
            </a:fld>
            <a:endParaRPr lang="nl-NL"/>
          </a:p>
        </p:txBody>
      </p:sp>
    </p:spTree>
    <p:extLst>
      <p:ext uri="{BB962C8B-B14F-4D97-AF65-F5344CB8AC3E}">
        <p14:creationId xmlns:p14="http://schemas.microsoft.com/office/powerpoint/2010/main" val="8507641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20-12-2022</a:t>
            </a:fld>
            <a:endParaRPr lang="nl-NL"/>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662512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67E59091-DCF4-4494-BEEC-1E643BB55E82}"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A7FDD957-EB56-4463-BE52-9B9E443CE6B0}" type="datetimeFigureOut">
              <a:rPr lang="nl-NL" smtClean="0"/>
              <a:t>20-12-2022</a:t>
            </a:fld>
            <a:endParaRPr lang="nl-NL"/>
          </a:p>
        </p:txBody>
      </p:sp>
    </p:spTree>
    <p:extLst>
      <p:ext uri="{BB962C8B-B14F-4D97-AF65-F5344CB8AC3E}">
        <p14:creationId xmlns:p14="http://schemas.microsoft.com/office/powerpoint/2010/main" val="3932118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7FDD957-EB56-4463-BE52-9B9E443CE6B0}" type="datetimeFigureOut">
              <a:rPr lang="nl-NL" smtClean="0"/>
              <a:t>20-12-2022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7E59091-DCF4-4494-BEEC-1E643BB55E82}" type="slidenum">
              <a:rPr lang="nl-NL" smtClean="0"/>
              <a:t>‹nr.›</a:t>
            </a:fld>
            <a:endParaRPr lang="nl-NL"/>
          </a:p>
        </p:txBody>
      </p:sp>
    </p:spTree>
    <p:extLst>
      <p:ext uri="{BB962C8B-B14F-4D97-AF65-F5344CB8AC3E}">
        <p14:creationId xmlns:p14="http://schemas.microsoft.com/office/powerpoint/2010/main" val="1193504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7FDD957-EB56-4463-BE52-9B9E443CE6B0}" type="datetimeFigureOut">
              <a:rPr lang="nl-NL" smtClean="0"/>
              <a:t>20-12-2022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67E59091-DCF4-4494-BEEC-1E643BB55E82}" type="slidenum">
              <a:rPr lang="nl-NL" smtClean="0"/>
              <a:t>‹nr.›</a:t>
            </a:fld>
            <a:endParaRPr lang="nl-NL"/>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66771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7FDD957-EB56-4463-BE52-9B9E443CE6B0}" type="datetimeFigureOut">
              <a:rPr lang="nl-NL" smtClean="0"/>
              <a:t>20-12-2022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7E59091-DCF4-4494-BEEC-1E643BB55E82}" type="slidenum">
              <a:rPr lang="nl-NL" smtClean="0"/>
              <a:t>‹nr.›</a:t>
            </a:fld>
            <a:endParaRPr lang="nl-NL"/>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2960191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7FDD957-EB56-4463-BE52-9B9E443CE6B0}" type="datetimeFigureOut">
              <a:rPr lang="nl-NL" smtClean="0"/>
              <a:t>20-12-2022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7E59091-DCF4-4494-BEEC-1E643BB55E82}"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980790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7FDD957-EB56-4463-BE52-9B9E443CE6B0}" type="datetimeFigureOut">
              <a:rPr lang="nl-NL" smtClean="0"/>
              <a:t>20-12-2022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67E59091-DCF4-4494-BEEC-1E643BB55E82}"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835622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dirty="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A7FDD957-EB56-4463-BE52-9B9E443CE6B0}" type="datetimeFigureOut">
              <a:rPr lang="nl-NL" smtClean="0"/>
              <a:t>20-12-2022</a:t>
            </a:fld>
            <a:endParaRPr lang="nl-NL"/>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67E59091-DCF4-4494-BEEC-1E643BB55E82}" type="slidenum">
              <a:rPr lang="nl-NL" smtClean="0"/>
              <a:t>‹nr.›</a:t>
            </a:fld>
            <a:endParaRPr lang="nl-NL"/>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6799448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34">
          <p15:clr>
            <a:srgbClr val="F26B43"/>
          </p15:clr>
        </p15:guide>
        <p15:guide id="4" pos="7446">
          <p15:clr>
            <a:srgbClr val="F26B43"/>
          </p15:clr>
        </p15:guide>
        <p15:guide id="5" orient="horz" pos="187">
          <p15:clr>
            <a:srgbClr val="F26B43"/>
          </p15:clr>
        </p15:guide>
        <p15:guide id="6" orient="horz" pos="1071">
          <p15:clr>
            <a:srgbClr val="F26B43"/>
          </p15:clr>
        </p15:guide>
        <p15:guide id="7" orient="horz" pos="3861">
          <p15:clr>
            <a:srgbClr val="F26B43"/>
          </p15:clr>
        </p15:guide>
        <p15:guide id="8" orient="horz" pos="398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33F9585F-3BA6-4E67-8D44-1603740BB700}"/>
              </a:ext>
            </a:extLst>
          </p:cNvPr>
          <p:cNvSpPr>
            <a:spLocks noGrp="1"/>
          </p:cNvSpPr>
          <p:nvPr>
            <p:ph type="subTitle" idx="1"/>
          </p:nvPr>
        </p:nvSpPr>
        <p:spPr>
          <a:xfrm>
            <a:off x="374650" y="5155915"/>
            <a:ext cx="7668000" cy="973424"/>
          </a:xfrm>
        </p:spPr>
        <p:txBody>
          <a:bodyPr>
            <a:normAutofit/>
          </a:bodyPr>
          <a:lstStyle/>
          <a:p>
            <a:pPr>
              <a:lnSpc>
                <a:spcPct val="90000"/>
              </a:lnSpc>
              <a:spcAft>
                <a:spcPts val="600"/>
              </a:spcAft>
            </a:pPr>
            <a:r>
              <a:rPr lang="nl-NL" dirty="0"/>
              <a:t>De wereld en ik</a:t>
            </a:r>
          </a:p>
          <a:p>
            <a:pPr>
              <a:lnSpc>
                <a:spcPct val="90000"/>
              </a:lnSpc>
              <a:spcAft>
                <a:spcPts val="600"/>
              </a:spcAft>
            </a:pPr>
            <a:r>
              <a:rPr lang="nl-NL" b="1" dirty="0" err="1"/>
              <a:t>Cradle</a:t>
            </a:r>
            <a:r>
              <a:rPr lang="nl-NL" b="1" dirty="0"/>
              <a:t> </a:t>
            </a:r>
            <a:r>
              <a:rPr lang="nl-NL" b="1" dirty="0" err="1"/>
              <a:t>to</a:t>
            </a:r>
            <a:r>
              <a:rPr lang="nl-NL" b="1" dirty="0"/>
              <a:t> </a:t>
            </a:r>
            <a:r>
              <a:rPr lang="nl-NL" b="1" dirty="0" err="1"/>
              <a:t>cradle</a:t>
            </a:r>
            <a:endParaRPr lang="nl-NL" b="1" dirty="0"/>
          </a:p>
        </p:txBody>
      </p:sp>
      <p:sp>
        <p:nvSpPr>
          <p:cNvPr id="2" name="Titel 1">
            <a:extLst>
              <a:ext uri="{FF2B5EF4-FFF2-40B4-BE49-F238E27FC236}">
                <a16:creationId xmlns:a16="http://schemas.microsoft.com/office/drawing/2014/main" id="{8C1D21B8-0EFC-40C1-824A-AA6A5234E331}"/>
              </a:ext>
            </a:extLst>
          </p:cNvPr>
          <p:cNvSpPr>
            <a:spLocks noGrp="1"/>
          </p:cNvSpPr>
          <p:nvPr>
            <p:ph type="ctrTitle"/>
          </p:nvPr>
        </p:nvSpPr>
        <p:spPr>
          <a:xfrm>
            <a:off x="371475" y="2824163"/>
            <a:ext cx="7668000" cy="2082553"/>
          </a:xfrm>
        </p:spPr>
        <p:txBody>
          <a:bodyPr wrap="square" anchor="b">
            <a:normAutofit/>
          </a:bodyPr>
          <a:lstStyle/>
          <a:p>
            <a:r>
              <a:rPr lang="nl-NL" dirty="0"/>
              <a:t>Circulaire economie</a:t>
            </a:r>
          </a:p>
        </p:txBody>
      </p:sp>
    </p:spTree>
    <p:extLst>
      <p:ext uri="{BB962C8B-B14F-4D97-AF65-F5344CB8AC3E}">
        <p14:creationId xmlns:p14="http://schemas.microsoft.com/office/powerpoint/2010/main" val="2743727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ndertitel 6">
            <a:extLst>
              <a:ext uri="{FF2B5EF4-FFF2-40B4-BE49-F238E27FC236}">
                <a16:creationId xmlns:a16="http://schemas.microsoft.com/office/drawing/2014/main" id="{C0AFB7E3-94FF-672A-F7D1-B25C05FD8B5B}"/>
              </a:ext>
            </a:extLst>
          </p:cNvPr>
          <p:cNvSpPr>
            <a:spLocks noGrp="1"/>
          </p:cNvSpPr>
          <p:nvPr>
            <p:ph type="subTitle" idx="1"/>
          </p:nvPr>
        </p:nvSpPr>
        <p:spPr/>
        <p:txBody>
          <a:bodyPr/>
          <a:lstStyle/>
          <a:p>
            <a:endParaRPr lang="nl-NL"/>
          </a:p>
        </p:txBody>
      </p:sp>
      <p:sp>
        <p:nvSpPr>
          <p:cNvPr id="6" name="Titel 5">
            <a:extLst>
              <a:ext uri="{FF2B5EF4-FFF2-40B4-BE49-F238E27FC236}">
                <a16:creationId xmlns:a16="http://schemas.microsoft.com/office/drawing/2014/main" id="{C1436716-45E6-042A-305E-A98EB7A77C18}"/>
              </a:ext>
            </a:extLst>
          </p:cNvPr>
          <p:cNvSpPr>
            <a:spLocks noGrp="1"/>
          </p:cNvSpPr>
          <p:nvPr>
            <p:ph type="ctrTitle"/>
          </p:nvPr>
        </p:nvSpPr>
        <p:spPr/>
        <p:txBody>
          <a:bodyPr/>
          <a:lstStyle/>
          <a:p>
            <a:r>
              <a:rPr lang="nl-NL" dirty="0"/>
              <a:t>Welke reststromen ontstaan er hier op school?</a:t>
            </a:r>
          </a:p>
        </p:txBody>
      </p:sp>
    </p:spTree>
    <p:extLst>
      <p:ext uri="{BB962C8B-B14F-4D97-AF65-F5344CB8AC3E}">
        <p14:creationId xmlns:p14="http://schemas.microsoft.com/office/powerpoint/2010/main" val="3146578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698FD44D-0147-A81A-D400-6CA8AD621CF7}"/>
              </a:ext>
            </a:extLst>
          </p:cNvPr>
          <p:cNvSpPr>
            <a:spLocks noGrp="1"/>
          </p:cNvSpPr>
          <p:nvPr>
            <p:ph type="title"/>
          </p:nvPr>
        </p:nvSpPr>
        <p:spPr/>
        <p:txBody>
          <a:bodyPr/>
          <a:lstStyle/>
          <a:p>
            <a:r>
              <a:rPr lang="nl-NL" dirty="0"/>
              <a:t>Reststromen </a:t>
            </a:r>
          </a:p>
        </p:txBody>
      </p:sp>
      <p:sp>
        <p:nvSpPr>
          <p:cNvPr id="12" name="Tijdelijke aanduiding voor tekst 11">
            <a:extLst>
              <a:ext uri="{FF2B5EF4-FFF2-40B4-BE49-F238E27FC236}">
                <a16:creationId xmlns:a16="http://schemas.microsoft.com/office/drawing/2014/main" id="{E4AAF7B4-694C-A9E8-54A2-75BAC121A0D1}"/>
              </a:ext>
            </a:extLst>
          </p:cNvPr>
          <p:cNvSpPr>
            <a:spLocks noGrp="1"/>
          </p:cNvSpPr>
          <p:nvPr>
            <p:ph type="body" sz="quarter" idx="13"/>
          </p:nvPr>
        </p:nvSpPr>
        <p:spPr/>
        <p:txBody>
          <a:bodyPr/>
          <a:lstStyle/>
          <a:p>
            <a:endParaRPr lang="nl-NL" dirty="0"/>
          </a:p>
        </p:txBody>
      </p:sp>
    </p:spTree>
    <p:extLst>
      <p:ext uri="{BB962C8B-B14F-4D97-AF65-F5344CB8AC3E}">
        <p14:creationId xmlns:p14="http://schemas.microsoft.com/office/powerpoint/2010/main" val="2232823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7140B946-6AE4-2C0C-8419-0C92C1178737}"/>
              </a:ext>
            </a:extLst>
          </p:cNvPr>
          <p:cNvPicPr>
            <a:picLocks noGrp="1" noChangeAspect="1"/>
          </p:cNvPicPr>
          <p:nvPr>
            <p:ph type="pic" sz="quarter" idx="14"/>
          </p:nvPr>
        </p:nvPicPr>
        <p:blipFill rotWithShape="1">
          <a:blip r:embed="rId3"/>
          <a:srcRect l="753" t="20432" r="21562" b="7377"/>
          <a:stretch/>
        </p:blipFill>
        <p:spPr>
          <a:xfrm>
            <a:off x="192030" y="1041991"/>
            <a:ext cx="11807939" cy="4593265"/>
          </a:xfrm>
        </p:spPr>
      </p:pic>
    </p:spTree>
    <p:extLst>
      <p:ext uri="{BB962C8B-B14F-4D97-AF65-F5344CB8AC3E}">
        <p14:creationId xmlns:p14="http://schemas.microsoft.com/office/powerpoint/2010/main" val="1841103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a:extLst>
              <a:ext uri="{FF2B5EF4-FFF2-40B4-BE49-F238E27FC236}">
                <a16:creationId xmlns:a16="http://schemas.microsoft.com/office/drawing/2014/main" id="{A5C569CB-D97E-4AF6-7650-6B4C974FCF4C}"/>
              </a:ext>
            </a:extLst>
          </p:cNvPr>
          <p:cNvPicPr>
            <a:picLocks noGrp="1" noChangeAspect="1"/>
          </p:cNvPicPr>
          <p:nvPr>
            <p:ph type="pic" sz="quarter" idx="14"/>
          </p:nvPr>
        </p:nvPicPr>
        <p:blipFill rotWithShape="1">
          <a:blip r:embed="rId3"/>
          <a:srcRect l="27768" t="38778" r="26674" b="25061"/>
          <a:stretch/>
        </p:blipFill>
        <p:spPr>
          <a:xfrm>
            <a:off x="370367" y="1743740"/>
            <a:ext cx="11451265" cy="3804799"/>
          </a:xfrm>
        </p:spPr>
      </p:pic>
      <p:sp>
        <p:nvSpPr>
          <p:cNvPr id="5" name="Ovaal 4">
            <a:extLst>
              <a:ext uri="{FF2B5EF4-FFF2-40B4-BE49-F238E27FC236}">
                <a16:creationId xmlns:a16="http://schemas.microsoft.com/office/drawing/2014/main" id="{F4E8E0F8-140F-7D27-2629-E2116A442DA0}"/>
              </a:ext>
            </a:extLst>
          </p:cNvPr>
          <p:cNvSpPr/>
          <p:nvPr/>
        </p:nvSpPr>
        <p:spPr>
          <a:xfrm>
            <a:off x="1116419" y="3646967"/>
            <a:ext cx="7506586" cy="1901572"/>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74062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4AB23CD-FA33-8767-D95F-53DF8CF79CD3}"/>
              </a:ext>
            </a:extLst>
          </p:cNvPr>
          <p:cNvSpPr>
            <a:spLocks noGrp="1"/>
          </p:cNvSpPr>
          <p:nvPr>
            <p:ph type="title"/>
          </p:nvPr>
        </p:nvSpPr>
        <p:spPr/>
        <p:txBody>
          <a:bodyPr/>
          <a:lstStyle/>
          <a:p>
            <a:r>
              <a:rPr lang="nl-NL" dirty="0"/>
              <a:t>R-strategie</a:t>
            </a:r>
          </a:p>
        </p:txBody>
      </p:sp>
      <p:sp>
        <p:nvSpPr>
          <p:cNvPr id="5" name="Tijdelijke aanduiding voor tekst 4">
            <a:extLst>
              <a:ext uri="{FF2B5EF4-FFF2-40B4-BE49-F238E27FC236}">
                <a16:creationId xmlns:a16="http://schemas.microsoft.com/office/drawing/2014/main" id="{B34E0879-671E-570C-815A-11DAC4015E2E}"/>
              </a:ext>
            </a:extLst>
          </p:cNvPr>
          <p:cNvSpPr>
            <a:spLocks noGrp="1"/>
          </p:cNvSpPr>
          <p:nvPr>
            <p:ph type="body" sz="quarter" idx="13"/>
          </p:nvPr>
        </p:nvSpPr>
        <p:spPr/>
        <p:txBody>
          <a:bodyPr/>
          <a:lstStyle/>
          <a:p>
            <a:pPr marL="0" indent="0">
              <a:buNone/>
            </a:pPr>
            <a:r>
              <a:rPr lang="nl-NL" dirty="0"/>
              <a:t>Voorkeur om producten slimmer te gebruiken en te maken, daarna de levensduur te verlengen en uiteindelijk pas recyclen. </a:t>
            </a:r>
          </a:p>
        </p:txBody>
      </p:sp>
      <p:sp>
        <p:nvSpPr>
          <p:cNvPr id="7" name="Tijdelijke aanduiding voor tekst 6">
            <a:extLst>
              <a:ext uri="{FF2B5EF4-FFF2-40B4-BE49-F238E27FC236}">
                <a16:creationId xmlns:a16="http://schemas.microsoft.com/office/drawing/2014/main" id="{457226DA-FCB6-9F94-4886-7D3870FE262E}"/>
              </a:ext>
            </a:extLst>
          </p:cNvPr>
          <p:cNvSpPr>
            <a:spLocks noGrp="1"/>
          </p:cNvSpPr>
          <p:nvPr>
            <p:ph type="body" sz="quarter" idx="16"/>
          </p:nvPr>
        </p:nvSpPr>
        <p:spPr/>
        <p:txBody>
          <a:bodyPr/>
          <a:lstStyle/>
          <a:p>
            <a:r>
              <a:rPr lang="nl-NL" dirty="0"/>
              <a:t>10R-model circulariteit </a:t>
            </a:r>
          </a:p>
        </p:txBody>
      </p:sp>
      <p:pic>
        <p:nvPicPr>
          <p:cNvPr id="1028" name="Picture 4" descr="Circulariteitsladder | IsoBouw: innovatie in isolatie">
            <a:extLst>
              <a:ext uri="{FF2B5EF4-FFF2-40B4-BE49-F238E27FC236}">
                <a16:creationId xmlns:a16="http://schemas.microsoft.com/office/drawing/2014/main" id="{78B024AB-4BBB-23BB-0B84-F8FD5AE4541D}"/>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t="1018" b="101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820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A03773-2B5E-4202-9CC7-E237A694A8C8}"/>
              </a:ext>
            </a:extLst>
          </p:cNvPr>
          <p:cNvSpPr>
            <a:spLocks noGrp="1"/>
          </p:cNvSpPr>
          <p:nvPr>
            <p:ph type="title"/>
          </p:nvPr>
        </p:nvSpPr>
        <p:spPr/>
        <p:txBody>
          <a:bodyPr/>
          <a:lstStyle/>
          <a:p>
            <a:r>
              <a:rPr lang="nl-NL" dirty="0"/>
              <a:t>Opdracht circulaire actie op de vestiging! </a:t>
            </a:r>
          </a:p>
        </p:txBody>
      </p:sp>
      <p:sp>
        <p:nvSpPr>
          <p:cNvPr id="3" name="Tijdelijke aanduiding voor tekst 2">
            <a:extLst>
              <a:ext uri="{FF2B5EF4-FFF2-40B4-BE49-F238E27FC236}">
                <a16:creationId xmlns:a16="http://schemas.microsoft.com/office/drawing/2014/main" id="{FA432CE8-9377-0A4A-2E4B-1821EE8C7FC4}"/>
              </a:ext>
            </a:extLst>
          </p:cNvPr>
          <p:cNvSpPr>
            <a:spLocks noGrp="1"/>
          </p:cNvSpPr>
          <p:nvPr>
            <p:ph type="body" sz="quarter" idx="13"/>
          </p:nvPr>
        </p:nvSpPr>
        <p:spPr/>
        <p:txBody>
          <a:bodyPr/>
          <a:lstStyle/>
          <a:p>
            <a:pPr marL="0" indent="0">
              <a:lnSpc>
                <a:spcPct val="107000"/>
              </a:lnSpc>
              <a:spcAft>
                <a:spcPts val="800"/>
              </a:spcAft>
              <a:buNone/>
            </a:pPr>
            <a:r>
              <a:rPr lang="nl-NL" sz="1800" b="1" dirty="0">
                <a:latin typeface="+mn-lt"/>
                <a:cs typeface="+mn-cs"/>
              </a:rPr>
              <a:t>Hoe: </a:t>
            </a:r>
            <a:r>
              <a:rPr lang="nl-NL" sz="1800" dirty="0">
                <a:latin typeface="+mn-lt"/>
                <a:cs typeface="+mn-cs"/>
              </a:rPr>
              <a:t>Groepen van maximaal 4. </a:t>
            </a:r>
            <a:br>
              <a:rPr lang="nl-NL" sz="1800" dirty="0">
                <a:latin typeface="+mn-lt"/>
                <a:cs typeface="+mn-cs"/>
              </a:rPr>
            </a:br>
            <a:r>
              <a:rPr lang="nl-NL" sz="1800" b="1" dirty="0">
                <a:latin typeface="+mn-lt"/>
                <a:cs typeface="+mn-cs"/>
              </a:rPr>
              <a:t>Hulp: </a:t>
            </a:r>
            <a:r>
              <a:rPr lang="nl-NL" sz="1800" dirty="0">
                <a:latin typeface="+mn-lt"/>
                <a:cs typeface="+mn-cs"/>
              </a:rPr>
              <a:t>internet, kennis uit je omgeving</a:t>
            </a:r>
            <a:br>
              <a:rPr lang="nl-NL" sz="1800" dirty="0">
                <a:latin typeface="+mn-lt"/>
                <a:cs typeface="+mn-cs"/>
              </a:rPr>
            </a:br>
            <a:r>
              <a:rPr lang="nl-NL" sz="1800" b="1" dirty="0">
                <a:latin typeface="+mn-lt"/>
                <a:cs typeface="+mn-cs"/>
              </a:rPr>
              <a:t>Uitkomst: </a:t>
            </a:r>
            <a:r>
              <a:rPr lang="nl-NL" sz="1800" dirty="0">
                <a:latin typeface="+mn-lt"/>
                <a:cs typeface="+mn-cs"/>
              </a:rPr>
              <a:t>Een verbeterplan/stap voor de vestiging. </a:t>
            </a:r>
            <a:br>
              <a:rPr lang="nl-NL" sz="1800" dirty="0">
                <a:latin typeface="+mn-lt"/>
                <a:cs typeface="+mn-cs"/>
              </a:rPr>
            </a:br>
            <a:r>
              <a:rPr lang="nl-NL" sz="1800" b="1" dirty="0">
                <a:latin typeface="+mn-lt"/>
                <a:cs typeface="+mn-cs"/>
              </a:rPr>
              <a:t>Tijd: </a:t>
            </a:r>
            <a:r>
              <a:rPr lang="nl-NL" sz="1800" dirty="0">
                <a:latin typeface="+mn-lt"/>
                <a:cs typeface="+mn-cs"/>
              </a:rPr>
              <a:t>20 minuten (daarna per groep 5 minuten pitchen) </a:t>
            </a:r>
          </a:p>
          <a:p>
            <a:pPr marL="0" indent="0">
              <a:lnSpc>
                <a:spcPct val="107000"/>
              </a:lnSpc>
              <a:spcAft>
                <a:spcPts val="800"/>
              </a:spcAft>
              <a:buNone/>
            </a:pPr>
            <a:r>
              <a:rPr lang="nl-NL" sz="1800" i="1" dirty="0">
                <a:latin typeface="+mn-lt"/>
                <a:cs typeface="+mn-cs"/>
              </a:rPr>
              <a:t>Beste idee gaan we uitvoeren?!</a:t>
            </a:r>
            <a:br>
              <a:rPr lang="nl-NL" sz="1800" dirty="0">
                <a:latin typeface="+mn-lt"/>
                <a:cs typeface="+mn-cs"/>
              </a:rPr>
            </a:br>
            <a:r>
              <a:rPr lang="nl-NL" sz="1800" b="1" dirty="0">
                <a:latin typeface="+mn-lt"/>
                <a:cs typeface="+mn-cs"/>
              </a:rPr>
              <a:t>Wat: </a:t>
            </a:r>
            <a:r>
              <a:rPr lang="nl-NL" sz="1800" dirty="0">
                <a:latin typeface="+mn-lt"/>
                <a:cs typeface="+mn-cs"/>
              </a:rPr>
              <a:t>Ga aan de slag met één van de volgende pun</a:t>
            </a:r>
            <a:r>
              <a:rPr lang="nl-NL" dirty="0"/>
              <a:t>ten</a:t>
            </a:r>
          </a:p>
          <a:p>
            <a:pPr>
              <a:lnSpc>
                <a:spcPct val="107000"/>
              </a:lnSpc>
              <a:spcAft>
                <a:spcPts val="800"/>
              </a:spcAft>
              <a:buFont typeface="Wingdings" panose="05000000000000000000" pitchFamily="2" charset="2"/>
              <a:buChar char="q"/>
            </a:pPr>
            <a:r>
              <a:rPr lang="nl-NL" dirty="0"/>
              <a:t>Hoe kan het bewustzijn van het ontstaan van één van de reststromen worden vergroot?</a:t>
            </a:r>
          </a:p>
          <a:p>
            <a:pPr>
              <a:lnSpc>
                <a:spcPct val="107000"/>
              </a:lnSpc>
              <a:spcAft>
                <a:spcPts val="800"/>
              </a:spcAft>
              <a:buFont typeface="Wingdings" panose="05000000000000000000" pitchFamily="2" charset="2"/>
              <a:buChar char="q"/>
            </a:pPr>
            <a:r>
              <a:rPr lang="nl-NL" dirty="0"/>
              <a:t>Welke actie(s) kan bijdrage aan het reduceren van één van de reststromen</a:t>
            </a:r>
          </a:p>
          <a:p>
            <a:pPr>
              <a:lnSpc>
                <a:spcPct val="107000"/>
              </a:lnSpc>
              <a:spcAft>
                <a:spcPts val="800"/>
              </a:spcAft>
              <a:buFont typeface="Wingdings" panose="05000000000000000000" pitchFamily="2" charset="2"/>
              <a:buChar char="q"/>
            </a:pPr>
            <a:r>
              <a:rPr lang="nl-NL" dirty="0"/>
              <a:t>Hoe kan de levensduur van één van de reststromen worden verlengt. </a:t>
            </a:r>
          </a:p>
          <a:p>
            <a:pPr marL="0" indent="0">
              <a:lnSpc>
                <a:spcPct val="107000"/>
              </a:lnSpc>
              <a:spcAft>
                <a:spcPts val="800"/>
              </a:spcAft>
              <a:buNone/>
            </a:pPr>
            <a:r>
              <a:rPr lang="nl-NL" dirty="0"/>
              <a:t> </a:t>
            </a:r>
            <a:endParaRPr lang="nl-NL" sz="1800" dirty="0">
              <a:latin typeface="+mn-lt"/>
              <a:cs typeface="+mn-cs"/>
            </a:endParaRPr>
          </a:p>
          <a:p>
            <a:pPr marL="0" indent="0">
              <a:lnSpc>
                <a:spcPct val="107000"/>
              </a:lnSpc>
              <a:spcAft>
                <a:spcPts val="800"/>
              </a:spcAft>
              <a:buNone/>
            </a:pPr>
            <a:endParaRPr lang="nl-NL" sz="1800" dirty="0">
              <a:latin typeface="+mn-lt"/>
              <a:cs typeface="+mn-cs"/>
            </a:endParaRPr>
          </a:p>
        </p:txBody>
      </p:sp>
      <p:pic>
        <p:nvPicPr>
          <p:cNvPr id="6" name="Picture 4" descr="Circulariteitsladder | IsoBouw: innovatie in isolatie">
            <a:extLst>
              <a:ext uri="{FF2B5EF4-FFF2-40B4-BE49-F238E27FC236}">
                <a16:creationId xmlns:a16="http://schemas.microsoft.com/office/drawing/2014/main" id="{30C88A15-FE3C-637F-D203-D71D081480B5}"/>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t="1018" b="1018"/>
          <a:stretch>
            <a:fillRect/>
          </a:stretch>
        </p:blipFill>
        <p:spPr bwMode="auto">
          <a:xfrm>
            <a:off x="6175377" y="1709738"/>
            <a:ext cx="5656262" cy="3913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76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88EAD3-64C7-4F75-940A-41633D786B72}"/>
              </a:ext>
            </a:extLst>
          </p:cNvPr>
          <p:cNvSpPr>
            <a:spLocks noGrp="1"/>
          </p:cNvSpPr>
          <p:nvPr>
            <p:ph type="title"/>
          </p:nvPr>
        </p:nvSpPr>
        <p:spPr/>
        <p:txBody>
          <a:bodyPr/>
          <a:lstStyle/>
          <a:p>
            <a:r>
              <a:rPr lang="nl-NL" dirty="0"/>
              <a:t>Vandaag</a:t>
            </a:r>
          </a:p>
        </p:txBody>
      </p:sp>
      <p:sp>
        <p:nvSpPr>
          <p:cNvPr id="8" name="Tijdelijke aanduiding voor tekst 7">
            <a:extLst>
              <a:ext uri="{FF2B5EF4-FFF2-40B4-BE49-F238E27FC236}">
                <a16:creationId xmlns:a16="http://schemas.microsoft.com/office/drawing/2014/main" id="{4B938E5C-47BF-4CB3-8D04-591005700FA0}"/>
              </a:ext>
            </a:extLst>
          </p:cNvPr>
          <p:cNvSpPr>
            <a:spLocks noGrp="1"/>
          </p:cNvSpPr>
          <p:nvPr>
            <p:ph type="body" sz="quarter" idx="13"/>
          </p:nvPr>
        </p:nvSpPr>
        <p:spPr>
          <a:xfrm>
            <a:off x="371475" y="1700213"/>
            <a:ext cx="5645150" cy="4419599"/>
          </a:xfrm>
        </p:spPr>
        <p:txBody>
          <a:bodyPr/>
          <a:lstStyle/>
          <a:p>
            <a:pPr>
              <a:buFont typeface="Wingdings" panose="05000000000000000000" pitchFamily="2" charset="2"/>
              <a:buChar char="ü"/>
            </a:pPr>
            <a:r>
              <a:rPr lang="nl-NL" dirty="0"/>
              <a:t>Weet je wat het verschil is tussen </a:t>
            </a:r>
            <a:r>
              <a:rPr lang="nl-NL" dirty="0" err="1"/>
              <a:t>eco</a:t>
            </a:r>
            <a:r>
              <a:rPr lang="nl-NL" dirty="0"/>
              <a:t>-effectief en </a:t>
            </a:r>
            <a:r>
              <a:rPr lang="nl-NL" dirty="0" err="1"/>
              <a:t>eco-efficient</a:t>
            </a:r>
            <a:r>
              <a:rPr lang="nl-NL" dirty="0"/>
              <a:t>. </a:t>
            </a:r>
          </a:p>
          <a:p>
            <a:pPr>
              <a:buFont typeface="Wingdings" panose="05000000000000000000" pitchFamily="2" charset="2"/>
              <a:buChar char="ü"/>
            </a:pPr>
            <a:endParaRPr lang="nl-NL" dirty="0"/>
          </a:p>
          <a:p>
            <a:pPr>
              <a:buFont typeface="Wingdings" panose="05000000000000000000" pitchFamily="2" charset="2"/>
              <a:buChar char="ü"/>
            </a:pPr>
            <a:r>
              <a:rPr lang="nl-NL" dirty="0"/>
              <a:t>Kan je de biologische cyclus toepassen</a:t>
            </a:r>
          </a:p>
          <a:p>
            <a:pPr>
              <a:buFont typeface="Wingdings" panose="05000000000000000000" pitchFamily="2" charset="2"/>
              <a:buChar char="ü"/>
            </a:pPr>
            <a:r>
              <a:rPr lang="nl-NL" dirty="0"/>
              <a:t>Kan je de technologische cyclus toepassen</a:t>
            </a:r>
          </a:p>
          <a:p>
            <a:pPr>
              <a:buFont typeface="Wingdings" panose="05000000000000000000" pitchFamily="2" charset="2"/>
              <a:buChar char="ü"/>
            </a:pPr>
            <a:r>
              <a:rPr lang="nl-NL" dirty="0"/>
              <a:t>Kan je voorbeelden geven van up- en </a:t>
            </a:r>
            <a:r>
              <a:rPr lang="nl-NL" dirty="0" err="1"/>
              <a:t>downcycling</a:t>
            </a:r>
            <a:endParaRPr lang="nl-NL" dirty="0"/>
          </a:p>
          <a:p>
            <a:pPr>
              <a:buFont typeface="Wingdings" panose="05000000000000000000" pitchFamily="2" charset="2"/>
              <a:buChar char="ü"/>
            </a:pPr>
            <a:r>
              <a:rPr lang="nl-NL" dirty="0"/>
              <a:t>Kan je gebruik maken van de R-strategie</a:t>
            </a:r>
          </a:p>
          <a:p>
            <a:pPr>
              <a:buFont typeface="Wingdings" panose="05000000000000000000" pitchFamily="2" charset="2"/>
              <a:buChar char="ü"/>
            </a:pPr>
            <a:r>
              <a:rPr lang="nl-NL" dirty="0"/>
              <a:t>Kan je een verbeterstap voorstellen</a:t>
            </a:r>
          </a:p>
          <a:p>
            <a:pPr marL="0" indent="0">
              <a:buNone/>
            </a:pPr>
            <a:endParaRPr lang="nl-NL" dirty="0"/>
          </a:p>
        </p:txBody>
      </p:sp>
      <p:pic>
        <p:nvPicPr>
          <p:cNvPr id="1026" name="Picture 2" descr="Leerdoelen - Joost Gerrits">
            <a:extLst>
              <a:ext uri="{FF2B5EF4-FFF2-40B4-BE49-F238E27FC236}">
                <a16:creationId xmlns:a16="http://schemas.microsoft.com/office/drawing/2014/main" id="{AE2DB4CF-68C1-4EAA-A72F-055B851A8827}"/>
              </a:ext>
            </a:extLst>
          </p:cNvPr>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44934" t="-23270" r="-50447" b="-11902"/>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503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6FB4650-440F-BB3F-9DAA-0E000A32B4C6}"/>
              </a:ext>
            </a:extLst>
          </p:cNvPr>
          <p:cNvSpPr>
            <a:spLocks noGrp="1"/>
          </p:cNvSpPr>
          <p:nvPr>
            <p:ph type="title"/>
          </p:nvPr>
        </p:nvSpPr>
        <p:spPr/>
        <p:txBody>
          <a:bodyPr/>
          <a:lstStyle/>
          <a:p>
            <a:pPr algn="ctr"/>
            <a:r>
              <a:rPr lang="nl-NL" dirty="0"/>
              <a:t>Nieuws van de week</a:t>
            </a:r>
          </a:p>
        </p:txBody>
      </p:sp>
      <p:pic>
        <p:nvPicPr>
          <p:cNvPr id="6" name="Afbeelding 5">
            <a:extLst>
              <a:ext uri="{FF2B5EF4-FFF2-40B4-BE49-F238E27FC236}">
                <a16:creationId xmlns:a16="http://schemas.microsoft.com/office/drawing/2014/main" id="{D40974A1-4717-0F8D-16C0-2B095EEEDED3}"/>
              </a:ext>
            </a:extLst>
          </p:cNvPr>
          <p:cNvPicPr>
            <a:picLocks noChangeAspect="1"/>
          </p:cNvPicPr>
          <p:nvPr/>
        </p:nvPicPr>
        <p:blipFill rotWithShape="1">
          <a:blip r:embed="rId2"/>
          <a:srcRect l="33720" t="20540" r="43963" b="18281"/>
          <a:stretch/>
        </p:blipFill>
        <p:spPr>
          <a:xfrm>
            <a:off x="5917583" y="1693522"/>
            <a:ext cx="3940098" cy="4521423"/>
          </a:xfrm>
          <a:prstGeom prst="rect">
            <a:avLst/>
          </a:prstGeom>
        </p:spPr>
      </p:pic>
      <p:pic>
        <p:nvPicPr>
          <p:cNvPr id="8" name="Afbeelding 7">
            <a:extLst>
              <a:ext uri="{FF2B5EF4-FFF2-40B4-BE49-F238E27FC236}">
                <a16:creationId xmlns:a16="http://schemas.microsoft.com/office/drawing/2014/main" id="{562FF04F-D7D8-F6AE-63C3-ED999C1710A9}"/>
              </a:ext>
            </a:extLst>
          </p:cNvPr>
          <p:cNvPicPr>
            <a:picLocks noChangeAspect="1"/>
          </p:cNvPicPr>
          <p:nvPr/>
        </p:nvPicPr>
        <p:blipFill rotWithShape="1">
          <a:blip r:embed="rId3"/>
          <a:srcRect l="35671" t="20539" r="46829" b="18136"/>
          <a:stretch/>
        </p:blipFill>
        <p:spPr>
          <a:xfrm>
            <a:off x="1590909" y="1587818"/>
            <a:ext cx="3226418" cy="4732830"/>
          </a:xfrm>
          <a:prstGeom prst="rect">
            <a:avLst/>
          </a:prstGeom>
        </p:spPr>
      </p:pic>
    </p:spTree>
    <p:extLst>
      <p:ext uri="{BB962C8B-B14F-4D97-AF65-F5344CB8AC3E}">
        <p14:creationId xmlns:p14="http://schemas.microsoft.com/office/powerpoint/2010/main" val="2002976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CBC410B-4BA8-48DA-AC46-4838388B87EE}"/>
              </a:ext>
            </a:extLst>
          </p:cNvPr>
          <p:cNvSpPr>
            <a:spLocks noGrp="1"/>
          </p:cNvSpPr>
          <p:nvPr>
            <p:ph type="title"/>
          </p:nvPr>
        </p:nvSpPr>
        <p:spPr/>
        <p:txBody>
          <a:bodyPr/>
          <a:lstStyle/>
          <a:p>
            <a:r>
              <a:rPr lang="nl-NL" dirty="0"/>
              <a:t>2. Periode overzicht</a:t>
            </a:r>
          </a:p>
        </p:txBody>
      </p:sp>
      <p:sp>
        <p:nvSpPr>
          <p:cNvPr id="7" name="Tijdelijke aanduiding voor tekst 6">
            <a:extLst>
              <a:ext uri="{FF2B5EF4-FFF2-40B4-BE49-F238E27FC236}">
                <a16:creationId xmlns:a16="http://schemas.microsoft.com/office/drawing/2014/main" id="{2D4EE476-38EB-4B6F-9749-B4F7BB54D3E0}"/>
              </a:ext>
            </a:extLst>
          </p:cNvPr>
          <p:cNvSpPr>
            <a:spLocks noGrp="1"/>
          </p:cNvSpPr>
          <p:nvPr>
            <p:ph type="body" sz="quarter" idx="14"/>
          </p:nvPr>
        </p:nvSpPr>
        <p:spPr/>
        <p:txBody>
          <a:bodyPr/>
          <a:lstStyle/>
          <a:p>
            <a:endParaRPr lang="nl-NL"/>
          </a:p>
        </p:txBody>
      </p:sp>
      <p:cxnSp>
        <p:nvCxnSpPr>
          <p:cNvPr id="11" name="Rechte verbindingslijn 10">
            <a:extLst>
              <a:ext uri="{FF2B5EF4-FFF2-40B4-BE49-F238E27FC236}">
                <a16:creationId xmlns:a16="http://schemas.microsoft.com/office/drawing/2014/main" id="{4D08CBF0-A19A-435B-828B-7B7D6862A2ED}"/>
              </a:ext>
            </a:extLst>
          </p:cNvPr>
          <p:cNvCxnSpPr/>
          <p:nvPr/>
        </p:nvCxnSpPr>
        <p:spPr>
          <a:xfrm>
            <a:off x="212723" y="3968318"/>
            <a:ext cx="5668633" cy="0"/>
          </a:xfrm>
          <a:prstGeom prst="line">
            <a:avLst/>
          </a:prstGeom>
        </p:spPr>
        <p:style>
          <a:lnRef idx="3">
            <a:schemeClr val="accent1"/>
          </a:lnRef>
          <a:fillRef idx="0">
            <a:schemeClr val="accent1"/>
          </a:fillRef>
          <a:effectRef idx="2">
            <a:schemeClr val="accent1"/>
          </a:effectRef>
          <a:fontRef idx="minor">
            <a:schemeClr val="tx1"/>
          </a:fontRef>
        </p:style>
      </p:cxnSp>
      <p:pic>
        <p:nvPicPr>
          <p:cNvPr id="7170" name="Picture 2" descr="Circulaire economie - Hogeschool Rotterdam">
            <a:extLst>
              <a:ext uri="{FF2B5EF4-FFF2-40B4-BE49-F238E27FC236}">
                <a16:creationId xmlns:a16="http://schemas.microsoft.com/office/drawing/2014/main" id="{B8C5AC83-1AEA-41FA-9BE0-F15BE5F12073}"/>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940" t="-53855" r="27768" b="-48280"/>
          <a:stretch/>
        </p:blipFill>
        <p:spPr bwMode="auto">
          <a:xfrm>
            <a:off x="6175378" y="0"/>
            <a:ext cx="6016622"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el 9">
            <a:extLst>
              <a:ext uri="{FF2B5EF4-FFF2-40B4-BE49-F238E27FC236}">
                <a16:creationId xmlns:a16="http://schemas.microsoft.com/office/drawing/2014/main" id="{9D611E47-B4A3-C82B-A59F-E54F75913EA6}"/>
              </a:ext>
            </a:extLst>
          </p:cNvPr>
          <p:cNvGraphicFramePr>
            <a:graphicFrameLocks noGrp="1"/>
          </p:cNvGraphicFramePr>
          <p:nvPr>
            <p:ph idx="1"/>
            <p:extLst>
              <p:ext uri="{D42A27DB-BD31-4B8C-83A1-F6EECF244321}">
                <p14:modId xmlns:p14="http://schemas.microsoft.com/office/powerpoint/2010/main" val="2960230622"/>
              </p:ext>
            </p:extLst>
          </p:nvPr>
        </p:nvGraphicFramePr>
        <p:xfrm>
          <a:off x="236207" y="1670540"/>
          <a:ext cx="5645149" cy="3974634"/>
        </p:xfrm>
        <a:graphic>
          <a:graphicData uri="http://schemas.openxmlformats.org/drawingml/2006/table">
            <a:tbl>
              <a:tblPr firstRow="1" bandRow="1">
                <a:tableStyleId>{073A0DAA-6AF3-43AB-8588-CEC1D06C72B9}</a:tableStyleId>
              </a:tblPr>
              <a:tblGrid>
                <a:gridCol w="815487">
                  <a:extLst>
                    <a:ext uri="{9D8B030D-6E8A-4147-A177-3AD203B41FA5}">
                      <a16:colId xmlns:a16="http://schemas.microsoft.com/office/drawing/2014/main" val="3787261339"/>
                    </a:ext>
                  </a:extLst>
                </a:gridCol>
                <a:gridCol w="4829662">
                  <a:extLst>
                    <a:ext uri="{9D8B030D-6E8A-4147-A177-3AD203B41FA5}">
                      <a16:colId xmlns:a16="http://schemas.microsoft.com/office/drawing/2014/main" val="50642128"/>
                    </a:ext>
                  </a:extLst>
                </a:gridCol>
              </a:tblGrid>
              <a:tr h="441626">
                <a:tc>
                  <a:txBody>
                    <a:bodyPr/>
                    <a:lstStyle/>
                    <a:p>
                      <a:pPr algn="ctr"/>
                      <a:r>
                        <a:rPr lang="nl-NL" b="1" dirty="0"/>
                        <a:t>Week</a:t>
                      </a:r>
                    </a:p>
                  </a:txBody>
                  <a:tcPr/>
                </a:tc>
                <a:tc>
                  <a:txBody>
                    <a:bodyPr/>
                    <a:lstStyle/>
                    <a:p>
                      <a:pPr algn="ctr"/>
                      <a:r>
                        <a:rPr lang="nl-NL" dirty="0"/>
                        <a:t>Onderwerp</a:t>
                      </a:r>
                    </a:p>
                  </a:txBody>
                  <a:tcPr/>
                </a:tc>
                <a:extLst>
                  <a:ext uri="{0D108BD9-81ED-4DB2-BD59-A6C34878D82A}">
                    <a16:rowId xmlns:a16="http://schemas.microsoft.com/office/drawing/2014/main" val="1647473310"/>
                  </a:ext>
                </a:extLst>
              </a:tr>
              <a:tr h="441626">
                <a:tc>
                  <a:txBody>
                    <a:bodyPr/>
                    <a:lstStyle/>
                    <a:p>
                      <a:pPr algn="ctr"/>
                      <a:r>
                        <a:rPr lang="nl-NL" b="1" dirty="0"/>
                        <a:t>1</a:t>
                      </a:r>
                    </a:p>
                  </a:txBody>
                  <a:tcPr/>
                </a:tc>
                <a:tc>
                  <a:txBody>
                    <a:bodyPr/>
                    <a:lstStyle/>
                    <a:p>
                      <a:r>
                        <a:rPr lang="nl-NL" i="1" dirty="0"/>
                        <a:t>Circulaire economie</a:t>
                      </a:r>
                    </a:p>
                  </a:txBody>
                  <a:tcPr/>
                </a:tc>
                <a:extLst>
                  <a:ext uri="{0D108BD9-81ED-4DB2-BD59-A6C34878D82A}">
                    <a16:rowId xmlns:a16="http://schemas.microsoft.com/office/drawing/2014/main" val="4074741098"/>
                  </a:ext>
                </a:extLst>
              </a:tr>
              <a:tr h="441626">
                <a:tc>
                  <a:txBody>
                    <a:bodyPr/>
                    <a:lstStyle/>
                    <a:p>
                      <a:pPr algn="ctr"/>
                      <a:r>
                        <a:rPr lang="nl-NL" b="1" dirty="0"/>
                        <a:t>2</a:t>
                      </a:r>
                    </a:p>
                  </a:txBody>
                  <a:tcPr/>
                </a:tc>
                <a:tc>
                  <a:txBody>
                    <a:bodyPr/>
                    <a:lstStyle/>
                    <a:p>
                      <a:r>
                        <a:rPr lang="nl-NL" i="1" dirty="0"/>
                        <a:t>C2C</a:t>
                      </a:r>
                    </a:p>
                  </a:txBody>
                  <a:tcPr/>
                </a:tc>
                <a:extLst>
                  <a:ext uri="{0D108BD9-81ED-4DB2-BD59-A6C34878D82A}">
                    <a16:rowId xmlns:a16="http://schemas.microsoft.com/office/drawing/2014/main" val="3770303090"/>
                  </a:ext>
                </a:extLst>
              </a:tr>
              <a:tr h="441626">
                <a:tc>
                  <a:txBody>
                    <a:bodyPr/>
                    <a:lstStyle/>
                    <a:p>
                      <a:pPr algn="ctr"/>
                      <a:r>
                        <a:rPr lang="nl-NL" b="1" dirty="0"/>
                        <a:t>3</a:t>
                      </a:r>
                    </a:p>
                  </a:txBody>
                  <a:tcPr/>
                </a:tc>
                <a:tc>
                  <a:txBody>
                    <a:bodyPr/>
                    <a:lstStyle/>
                    <a:p>
                      <a:r>
                        <a:rPr lang="nl-NL" i="1" dirty="0"/>
                        <a:t>Biologisch cyclus</a:t>
                      </a:r>
                    </a:p>
                  </a:txBody>
                  <a:tcPr/>
                </a:tc>
                <a:extLst>
                  <a:ext uri="{0D108BD9-81ED-4DB2-BD59-A6C34878D82A}">
                    <a16:rowId xmlns:a16="http://schemas.microsoft.com/office/drawing/2014/main" val="2522939899"/>
                  </a:ext>
                </a:extLst>
              </a:tr>
              <a:tr h="441626">
                <a:tc>
                  <a:txBody>
                    <a:bodyPr/>
                    <a:lstStyle/>
                    <a:p>
                      <a:pPr algn="ctr"/>
                      <a:r>
                        <a:rPr lang="nl-NL" b="1" dirty="0"/>
                        <a:t>4</a:t>
                      </a:r>
                    </a:p>
                  </a:txBody>
                  <a:tcPr/>
                </a:tc>
                <a:tc>
                  <a:txBody>
                    <a:bodyPr/>
                    <a:lstStyle/>
                    <a:p>
                      <a:r>
                        <a:rPr lang="nl-NL" i="1" dirty="0"/>
                        <a:t>Technologische cyclus</a:t>
                      </a:r>
                    </a:p>
                  </a:txBody>
                  <a:tcPr/>
                </a:tc>
                <a:extLst>
                  <a:ext uri="{0D108BD9-81ED-4DB2-BD59-A6C34878D82A}">
                    <a16:rowId xmlns:a16="http://schemas.microsoft.com/office/drawing/2014/main" val="2699514610"/>
                  </a:ext>
                </a:extLst>
              </a:tr>
              <a:tr h="441626">
                <a:tc>
                  <a:txBody>
                    <a:bodyPr/>
                    <a:lstStyle/>
                    <a:p>
                      <a:pPr algn="ctr"/>
                      <a:r>
                        <a:rPr lang="nl-NL" b="1" dirty="0"/>
                        <a:t>5</a:t>
                      </a:r>
                    </a:p>
                  </a:txBody>
                  <a:tcPr/>
                </a:tc>
                <a:tc>
                  <a:txBody>
                    <a:bodyPr/>
                    <a:lstStyle/>
                    <a:p>
                      <a:r>
                        <a:rPr lang="nl-NL" i="1" dirty="0"/>
                        <a:t>Recycling en efficiëntie. </a:t>
                      </a:r>
                    </a:p>
                  </a:txBody>
                  <a:tcPr/>
                </a:tc>
                <a:extLst>
                  <a:ext uri="{0D108BD9-81ED-4DB2-BD59-A6C34878D82A}">
                    <a16:rowId xmlns:a16="http://schemas.microsoft.com/office/drawing/2014/main" val="4041148278"/>
                  </a:ext>
                </a:extLst>
              </a:tr>
              <a:tr h="441626">
                <a:tc>
                  <a:txBody>
                    <a:bodyPr/>
                    <a:lstStyle/>
                    <a:p>
                      <a:pPr algn="ctr"/>
                      <a:r>
                        <a:rPr lang="nl-NL" b="1" dirty="0"/>
                        <a:t>6</a:t>
                      </a:r>
                    </a:p>
                  </a:txBody>
                  <a:tcPr/>
                </a:tc>
                <a:tc>
                  <a:txBody>
                    <a:bodyPr/>
                    <a:lstStyle/>
                    <a:p>
                      <a:r>
                        <a:rPr lang="nl-NL" i="1" dirty="0"/>
                        <a:t>Groene economieën deel I</a:t>
                      </a:r>
                    </a:p>
                  </a:txBody>
                  <a:tcPr/>
                </a:tc>
                <a:extLst>
                  <a:ext uri="{0D108BD9-81ED-4DB2-BD59-A6C34878D82A}">
                    <a16:rowId xmlns:a16="http://schemas.microsoft.com/office/drawing/2014/main" val="213292134"/>
                  </a:ext>
                </a:extLst>
              </a:tr>
              <a:tr h="441626">
                <a:tc>
                  <a:txBody>
                    <a:bodyPr/>
                    <a:lstStyle/>
                    <a:p>
                      <a:pPr algn="ctr"/>
                      <a:r>
                        <a:rPr lang="nl-NL" b="1" dirty="0"/>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Groene economieën deel II</a:t>
                      </a:r>
                    </a:p>
                  </a:txBody>
                  <a:tcPr/>
                </a:tc>
                <a:extLst>
                  <a:ext uri="{0D108BD9-81ED-4DB2-BD59-A6C34878D82A}">
                    <a16:rowId xmlns:a16="http://schemas.microsoft.com/office/drawing/2014/main" val="880370683"/>
                  </a:ext>
                </a:extLst>
              </a:tr>
              <a:tr h="441626">
                <a:tc>
                  <a:txBody>
                    <a:bodyPr/>
                    <a:lstStyle/>
                    <a:p>
                      <a:pPr algn="ctr"/>
                      <a:r>
                        <a:rPr lang="nl-NL" b="1" dirty="0"/>
                        <a:t>8</a:t>
                      </a:r>
                    </a:p>
                  </a:txBody>
                  <a:tcPr/>
                </a:tc>
                <a:tc>
                  <a:txBody>
                    <a:bodyPr/>
                    <a:lstStyle/>
                    <a:p>
                      <a:r>
                        <a:rPr lang="nl-NL" i="1" dirty="0"/>
                        <a:t>Herhaling </a:t>
                      </a:r>
                    </a:p>
                  </a:txBody>
                  <a:tcPr/>
                </a:tc>
                <a:extLst>
                  <a:ext uri="{0D108BD9-81ED-4DB2-BD59-A6C34878D82A}">
                    <a16:rowId xmlns:a16="http://schemas.microsoft.com/office/drawing/2014/main" val="855851159"/>
                  </a:ext>
                </a:extLst>
              </a:tr>
            </a:tbl>
          </a:graphicData>
        </a:graphic>
      </p:graphicFrame>
    </p:spTree>
    <p:extLst>
      <p:ext uri="{BB962C8B-B14F-4D97-AF65-F5344CB8AC3E}">
        <p14:creationId xmlns:p14="http://schemas.microsoft.com/office/powerpoint/2010/main" val="2776833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DFB7D2-BDD2-44FD-9DD4-10029F3908A5}"/>
              </a:ext>
            </a:extLst>
          </p:cNvPr>
          <p:cNvSpPr>
            <a:spLocks noGrp="1"/>
          </p:cNvSpPr>
          <p:nvPr>
            <p:ph type="title"/>
          </p:nvPr>
        </p:nvSpPr>
        <p:spPr>
          <a:xfrm>
            <a:off x="609600" y="273051"/>
            <a:ext cx="6946231" cy="383342"/>
          </a:xfrm>
        </p:spPr>
        <p:txBody>
          <a:bodyPr/>
          <a:lstStyle/>
          <a:p>
            <a:r>
              <a:rPr lang="nl-NL" sz="3600" dirty="0"/>
              <a:t>Vorige week</a:t>
            </a:r>
          </a:p>
        </p:txBody>
      </p:sp>
      <p:sp>
        <p:nvSpPr>
          <p:cNvPr id="4" name="Tijdelijke aanduiding voor tekst 3">
            <a:extLst>
              <a:ext uri="{FF2B5EF4-FFF2-40B4-BE49-F238E27FC236}">
                <a16:creationId xmlns:a16="http://schemas.microsoft.com/office/drawing/2014/main" id="{35329AA4-5F27-4105-B868-1F15ED7E9951}"/>
              </a:ext>
            </a:extLst>
          </p:cNvPr>
          <p:cNvSpPr>
            <a:spLocks noGrp="1"/>
          </p:cNvSpPr>
          <p:nvPr>
            <p:ph type="body" sz="half" idx="2"/>
          </p:nvPr>
        </p:nvSpPr>
        <p:spPr>
          <a:xfrm>
            <a:off x="609600" y="1035284"/>
            <a:ext cx="11496282" cy="1097846"/>
          </a:xfrm>
        </p:spPr>
        <p:txBody>
          <a:bodyPr>
            <a:normAutofit/>
          </a:bodyPr>
          <a:lstStyle/>
          <a:p>
            <a:pPr algn="l" fontAlgn="base"/>
            <a:r>
              <a:rPr lang="nl-NL" sz="1800" b="0" i="0" dirty="0">
                <a:solidFill>
                  <a:srgbClr val="444444"/>
                </a:solidFill>
                <a:effectLst/>
              </a:rPr>
              <a:t>In een circulaire economie worden materiaalkringlopen gesloten naar het voorbeeld van een ecosysteem. </a:t>
            </a:r>
          </a:p>
          <a:p>
            <a:pPr algn="l" fontAlgn="base"/>
            <a:endParaRPr lang="nl-NL" sz="1800" b="1" i="0" dirty="0">
              <a:solidFill>
                <a:srgbClr val="444444"/>
              </a:solidFill>
              <a:effectLst/>
            </a:endParaRPr>
          </a:p>
          <a:p>
            <a:pPr algn="l" fontAlgn="base"/>
            <a:r>
              <a:rPr lang="nl-NL" sz="1800" b="0" i="0" dirty="0">
                <a:solidFill>
                  <a:srgbClr val="444444"/>
                </a:solidFill>
                <a:effectLst/>
              </a:rPr>
              <a:t>Toxische stoffen worden niet meer gebruikt en reststromen worden gescheiden in een </a:t>
            </a:r>
            <a:r>
              <a:rPr lang="nl-NL" sz="1800" b="1" i="0" dirty="0">
                <a:solidFill>
                  <a:srgbClr val="444444"/>
                </a:solidFill>
                <a:effectLst/>
              </a:rPr>
              <a:t>biologische</a:t>
            </a:r>
            <a:r>
              <a:rPr lang="nl-NL" sz="1800" b="0" i="0" dirty="0">
                <a:solidFill>
                  <a:srgbClr val="444444"/>
                </a:solidFill>
                <a:effectLst/>
              </a:rPr>
              <a:t> en een </a:t>
            </a:r>
            <a:r>
              <a:rPr lang="nl-NL" sz="1800" b="1" i="0" dirty="0">
                <a:solidFill>
                  <a:srgbClr val="444444"/>
                </a:solidFill>
                <a:effectLst/>
              </a:rPr>
              <a:t>technische kringloop</a:t>
            </a:r>
            <a:r>
              <a:rPr lang="nl-NL" sz="1800" b="0" i="0" dirty="0">
                <a:solidFill>
                  <a:srgbClr val="444444"/>
                </a:solidFill>
                <a:effectLst/>
              </a:rPr>
              <a:t>.</a:t>
            </a:r>
          </a:p>
          <a:p>
            <a:endParaRPr lang="nl-NL" dirty="0"/>
          </a:p>
        </p:txBody>
      </p:sp>
      <p:pic>
        <p:nvPicPr>
          <p:cNvPr id="6" name="Picture 2" descr="Asset Care Return of Premium – Fridays with Fisher">
            <a:hlinkClick r:id="" action="ppaction://noaction"/>
            <a:extLst>
              <a:ext uri="{FF2B5EF4-FFF2-40B4-BE49-F238E27FC236}">
                <a16:creationId xmlns:a16="http://schemas.microsoft.com/office/drawing/2014/main" id="{48E08823-91F1-4855-944D-DE0D438BE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9678" y="5760154"/>
            <a:ext cx="1246204" cy="10978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2c kringloop">
            <a:extLst>
              <a:ext uri="{FF2B5EF4-FFF2-40B4-BE49-F238E27FC236}">
                <a16:creationId xmlns:a16="http://schemas.microsoft.com/office/drawing/2014/main" id="{5949B5B9-A864-4C68-8246-80AB59DD25B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71135" y="2512022"/>
            <a:ext cx="10188542" cy="4300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82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3">
            <a:extLst>
              <a:ext uri="{FF2B5EF4-FFF2-40B4-BE49-F238E27FC236}">
                <a16:creationId xmlns:a16="http://schemas.microsoft.com/office/drawing/2014/main" id="{94E33A34-9CD7-46C2-829D-8F91E303D422}"/>
              </a:ext>
            </a:extLst>
          </p:cNvPr>
          <p:cNvPicPr>
            <a:picLocks noGrp="1" noChangeAspect="1"/>
          </p:cNvPicPr>
          <p:nvPr>
            <p:ph type="pic" sz="quarter" idx="14"/>
          </p:nvPr>
        </p:nvPicPr>
        <p:blipFill rotWithShape="1">
          <a:blip r:embed="rId2"/>
          <a:srcRect t="5185" b="1568"/>
          <a:stretch/>
        </p:blipFill>
        <p:spPr>
          <a:xfrm>
            <a:off x="1090246" y="0"/>
            <a:ext cx="9434146" cy="6790242"/>
          </a:xfrm>
          <a:prstGeom prst="rect">
            <a:avLst/>
          </a:prstGeom>
        </p:spPr>
      </p:pic>
    </p:spTree>
    <p:extLst>
      <p:ext uri="{BB962C8B-B14F-4D97-AF65-F5344CB8AC3E}">
        <p14:creationId xmlns:p14="http://schemas.microsoft.com/office/powerpoint/2010/main" val="4001898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81C9956E-2AC2-4EE7-910F-3E98D9699F84}"/>
              </a:ext>
            </a:extLst>
          </p:cNvPr>
          <p:cNvSpPr>
            <a:spLocks noGrp="1"/>
          </p:cNvSpPr>
          <p:nvPr>
            <p:ph type="subTitle" idx="1"/>
          </p:nvPr>
        </p:nvSpPr>
        <p:spPr/>
        <p:txBody>
          <a:bodyPr/>
          <a:lstStyle/>
          <a:p>
            <a:endParaRPr lang="nl-NL" dirty="0"/>
          </a:p>
        </p:txBody>
      </p:sp>
      <p:sp>
        <p:nvSpPr>
          <p:cNvPr id="3" name="Titel 2">
            <a:extLst>
              <a:ext uri="{FF2B5EF4-FFF2-40B4-BE49-F238E27FC236}">
                <a16:creationId xmlns:a16="http://schemas.microsoft.com/office/drawing/2014/main" id="{495B7B6F-B462-4AAE-8557-0018CB635C4F}"/>
              </a:ext>
            </a:extLst>
          </p:cNvPr>
          <p:cNvSpPr>
            <a:spLocks noGrp="1"/>
          </p:cNvSpPr>
          <p:nvPr>
            <p:ph type="ctrTitle"/>
          </p:nvPr>
        </p:nvSpPr>
        <p:spPr/>
        <p:txBody>
          <a:bodyPr/>
          <a:lstStyle/>
          <a:p>
            <a:r>
              <a:rPr lang="nl-NL" dirty="0"/>
              <a:t>Wat is het voordeel van diensten kopen</a:t>
            </a:r>
          </a:p>
        </p:txBody>
      </p:sp>
    </p:spTree>
    <p:extLst>
      <p:ext uri="{BB962C8B-B14F-4D97-AF65-F5344CB8AC3E}">
        <p14:creationId xmlns:p14="http://schemas.microsoft.com/office/powerpoint/2010/main" val="179533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88EAD3-64C7-4F75-940A-41633D786B72}"/>
              </a:ext>
            </a:extLst>
          </p:cNvPr>
          <p:cNvSpPr>
            <a:spLocks noGrp="1"/>
          </p:cNvSpPr>
          <p:nvPr>
            <p:ph type="title"/>
          </p:nvPr>
        </p:nvSpPr>
        <p:spPr/>
        <p:txBody>
          <a:bodyPr/>
          <a:lstStyle/>
          <a:p>
            <a:r>
              <a:rPr lang="nl-NL" dirty="0"/>
              <a:t>Vandaag</a:t>
            </a:r>
          </a:p>
        </p:txBody>
      </p:sp>
      <p:sp>
        <p:nvSpPr>
          <p:cNvPr id="8" name="Tijdelijke aanduiding voor tekst 7">
            <a:extLst>
              <a:ext uri="{FF2B5EF4-FFF2-40B4-BE49-F238E27FC236}">
                <a16:creationId xmlns:a16="http://schemas.microsoft.com/office/drawing/2014/main" id="{4B938E5C-47BF-4CB3-8D04-591005700FA0}"/>
              </a:ext>
            </a:extLst>
          </p:cNvPr>
          <p:cNvSpPr>
            <a:spLocks noGrp="1"/>
          </p:cNvSpPr>
          <p:nvPr>
            <p:ph type="body" sz="quarter" idx="13"/>
          </p:nvPr>
        </p:nvSpPr>
        <p:spPr>
          <a:xfrm>
            <a:off x="371475" y="1700213"/>
            <a:ext cx="5645150" cy="4419599"/>
          </a:xfrm>
        </p:spPr>
        <p:txBody>
          <a:bodyPr/>
          <a:lstStyle/>
          <a:p>
            <a:pPr>
              <a:buFont typeface="Wingdings" panose="05000000000000000000" pitchFamily="2" charset="2"/>
              <a:buChar char="q"/>
            </a:pPr>
            <a:r>
              <a:rPr lang="nl-NL" dirty="0"/>
              <a:t>Weet je wat het verschil is tussen </a:t>
            </a:r>
            <a:r>
              <a:rPr lang="nl-NL" dirty="0" err="1"/>
              <a:t>eco</a:t>
            </a:r>
            <a:r>
              <a:rPr lang="nl-NL" dirty="0"/>
              <a:t>-effectief en </a:t>
            </a:r>
            <a:r>
              <a:rPr lang="nl-NL" dirty="0" err="1"/>
              <a:t>eco-efficient</a:t>
            </a:r>
            <a:r>
              <a:rPr lang="nl-NL" dirty="0"/>
              <a:t>. </a:t>
            </a:r>
          </a:p>
          <a:p>
            <a:pPr>
              <a:buFont typeface="Wingdings" panose="05000000000000000000" pitchFamily="2" charset="2"/>
              <a:buChar char="q"/>
            </a:pPr>
            <a:endParaRPr lang="nl-NL" dirty="0"/>
          </a:p>
          <a:p>
            <a:pPr>
              <a:buFont typeface="Wingdings" panose="05000000000000000000" pitchFamily="2" charset="2"/>
              <a:buChar char="q"/>
            </a:pPr>
            <a:r>
              <a:rPr lang="nl-NL" dirty="0"/>
              <a:t>Kan je de biologische cyclus toepassen</a:t>
            </a:r>
          </a:p>
          <a:p>
            <a:pPr>
              <a:buFont typeface="Wingdings" panose="05000000000000000000" pitchFamily="2" charset="2"/>
              <a:buChar char="q"/>
            </a:pPr>
            <a:r>
              <a:rPr lang="nl-NL" dirty="0"/>
              <a:t>Kan je de technologische cyclus toepassen</a:t>
            </a:r>
          </a:p>
          <a:p>
            <a:pPr>
              <a:buFont typeface="Wingdings" panose="05000000000000000000" pitchFamily="2" charset="2"/>
              <a:buChar char="q"/>
            </a:pPr>
            <a:r>
              <a:rPr lang="nl-NL" dirty="0"/>
              <a:t>Kan je voorbeelden geven van up- en </a:t>
            </a:r>
            <a:r>
              <a:rPr lang="nl-NL" dirty="0" err="1"/>
              <a:t>downcycling</a:t>
            </a:r>
            <a:endParaRPr lang="nl-NL" dirty="0"/>
          </a:p>
          <a:p>
            <a:pPr>
              <a:buFont typeface="Wingdings" panose="05000000000000000000" pitchFamily="2" charset="2"/>
              <a:buChar char="q"/>
            </a:pPr>
            <a:r>
              <a:rPr lang="nl-NL" dirty="0"/>
              <a:t>Kan je gebruik maken van de R-strategie</a:t>
            </a:r>
          </a:p>
          <a:p>
            <a:pPr>
              <a:buFont typeface="Wingdings" panose="05000000000000000000" pitchFamily="2" charset="2"/>
              <a:buChar char="q"/>
            </a:pPr>
            <a:r>
              <a:rPr lang="nl-NL" dirty="0"/>
              <a:t>Kan je een verbeterstap voorstellen</a:t>
            </a:r>
          </a:p>
          <a:p>
            <a:pPr marL="0" indent="0">
              <a:buNone/>
            </a:pPr>
            <a:endParaRPr lang="nl-NL" dirty="0"/>
          </a:p>
        </p:txBody>
      </p:sp>
      <p:pic>
        <p:nvPicPr>
          <p:cNvPr id="1026" name="Picture 2" descr="Leerdoelen - Joost Gerrits">
            <a:extLst>
              <a:ext uri="{FF2B5EF4-FFF2-40B4-BE49-F238E27FC236}">
                <a16:creationId xmlns:a16="http://schemas.microsoft.com/office/drawing/2014/main" id="{AE2DB4CF-68C1-4EAA-A72F-055B851A8827}"/>
              </a:ext>
            </a:extLst>
          </p:cNvPr>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44934" t="-23270" r="-50447" b="-11902"/>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706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a:extLst>
              <a:ext uri="{FF2B5EF4-FFF2-40B4-BE49-F238E27FC236}">
                <a16:creationId xmlns:a16="http://schemas.microsoft.com/office/drawing/2014/main" id="{3F7CFC94-CCF8-CF42-5A78-9D8AF1C8980D}"/>
              </a:ext>
            </a:extLst>
          </p:cNvPr>
          <p:cNvSpPr>
            <a:spLocks noGrp="1"/>
          </p:cNvSpPr>
          <p:nvPr>
            <p:ph type="title"/>
          </p:nvPr>
        </p:nvSpPr>
        <p:spPr>
          <a:xfrm>
            <a:off x="371476" y="296863"/>
            <a:ext cx="11437745" cy="1160403"/>
          </a:xfrm>
        </p:spPr>
        <p:txBody>
          <a:bodyPr/>
          <a:lstStyle/>
          <a:p>
            <a:r>
              <a:rPr lang="en-US" dirty="0" err="1"/>
              <a:t>Effectief</a:t>
            </a:r>
            <a:r>
              <a:rPr lang="en-US" dirty="0"/>
              <a:t> of efficient </a:t>
            </a:r>
          </a:p>
        </p:txBody>
      </p:sp>
      <p:pic>
        <p:nvPicPr>
          <p:cNvPr id="2050" name="Picture 2" descr="Cradle to Cradle">
            <a:extLst>
              <a:ext uri="{FF2B5EF4-FFF2-40B4-BE49-F238E27FC236}">
                <a16:creationId xmlns:a16="http://schemas.microsoft.com/office/drawing/2014/main" id="{C90A28AE-DB54-00CB-BA67-44E4FFE2AA8E}"/>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1351" t="783" r="177" b="548"/>
          <a:stretch/>
        </p:blipFill>
        <p:spPr bwMode="auto">
          <a:xfrm>
            <a:off x="6096000" y="2286000"/>
            <a:ext cx="5950688" cy="3104707"/>
          </a:xfrm>
          <a:prstGeom prst="rect">
            <a:avLst/>
          </a:prstGeom>
          <a:solidFill>
            <a:srgbClr val="FFFFFF"/>
          </a:solidFill>
        </p:spPr>
      </p:pic>
      <p:pic>
        <p:nvPicPr>
          <p:cNvPr id="12" name="Afbeelding 11">
            <a:extLst>
              <a:ext uri="{FF2B5EF4-FFF2-40B4-BE49-F238E27FC236}">
                <a16:creationId xmlns:a16="http://schemas.microsoft.com/office/drawing/2014/main" id="{3FA0E86C-DAE5-D517-B739-CE44A6920B4F}"/>
              </a:ext>
            </a:extLst>
          </p:cNvPr>
          <p:cNvPicPr>
            <a:picLocks noChangeAspect="1"/>
          </p:cNvPicPr>
          <p:nvPr/>
        </p:nvPicPr>
        <p:blipFill rotWithShape="1">
          <a:blip r:embed="rId4"/>
          <a:srcRect l="59872" t="39069" r="26409" b="51122"/>
          <a:stretch/>
        </p:blipFill>
        <p:spPr>
          <a:xfrm>
            <a:off x="515163" y="3838353"/>
            <a:ext cx="5357774" cy="1603597"/>
          </a:xfrm>
          <a:prstGeom prst="rect">
            <a:avLst/>
          </a:prstGeom>
        </p:spPr>
      </p:pic>
      <p:pic>
        <p:nvPicPr>
          <p:cNvPr id="14" name="Afbeelding 13">
            <a:extLst>
              <a:ext uri="{FF2B5EF4-FFF2-40B4-BE49-F238E27FC236}">
                <a16:creationId xmlns:a16="http://schemas.microsoft.com/office/drawing/2014/main" id="{3A9BCD24-627F-C9D7-D96C-4F614C2D9873}"/>
              </a:ext>
            </a:extLst>
          </p:cNvPr>
          <p:cNvPicPr>
            <a:picLocks noChangeAspect="1"/>
          </p:cNvPicPr>
          <p:nvPr/>
        </p:nvPicPr>
        <p:blipFill rotWithShape="1">
          <a:blip r:embed="rId5"/>
          <a:srcRect l="59913" t="39167" r="26308" b="50000"/>
          <a:stretch/>
        </p:blipFill>
        <p:spPr>
          <a:xfrm>
            <a:off x="515163" y="1755812"/>
            <a:ext cx="5083912" cy="1673188"/>
          </a:xfrm>
          <a:prstGeom prst="rect">
            <a:avLst/>
          </a:prstGeom>
        </p:spPr>
      </p:pic>
    </p:spTree>
    <p:extLst>
      <p:ext uri="{BB962C8B-B14F-4D97-AF65-F5344CB8AC3E}">
        <p14:creationId xmlns:p14="http://schemas.microsoft.com/office/powerpoint/2010/main" val="88399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5AB39A-621C-29B3-AEA4-3B111B2B54B6}"/>
              </a:ext>
            </a:extLst>
          </p:cNvPr>
          <p:cNvSpPr>
            <a:spLocks noGrp="1"/>
          </p:cNvSpPr>
          <p:nvPr>
            <p:ph type="title"/>
          </p:nvPr>
        </p:nvSpPr>
        <p:spPr/>
        <p:txBody>
          <a:bodyPr/>
          <a:lstStyle/>
          <a:p>
            <a:r>
              <a:rPr lang="nl-NL" dirty="0" err="1"/>
              <a:t>Verchil</a:t>
            </a:r>
            <a:r>
              <a:rPr lang="nl-NL" dirty="0"/>
              <a:t> tussen efficiënt en effectief?</a:t>
            </a:r>
          </a:p>
        </p:txBody>
      </p:sp>
      <p:sp>
        <p:nvSpPr>
          <p:cNvPr id="3" name="Tijdelijke aanduiding voor tekst 2">
            <a:extLst>
              <a:ext uri="{FF2B5EF4-FFF2-40B4-BE49-F238E27FC236}">
                <a16:creationId xmlns:a16="http://schemas.microsoft.com/office/drawing/2014/main" id="{4D10D769-B033-13C9-5DB6-DB80F5308629}"/>
              </a:ext>
            </a:extLst>
          </p:cNvPr>
          <p:cNvSpPr>
            <a:spLocks noGrp="1"/>
          </p:cNvSpPr>
          <p:nvPr>
            <p:ph type="body" sz="quarter" idx="13"/>
          </p:nvPr>
        </p:nvSpPr>
        <p:spPr/>
        <p:txBody>
          <a:bodyPr/>
          <a:lstStyle/>
          <a:p>
            <a:pPr marL="0" indent="0">
              <a:buNone/>
            </a:pPr>
            <a:r>
              <a:rPr lang="nl-NL" dirty="0"/>
              <a:t>Hoe minder middelen je gebruikt om je doel te behalen, hoe efficiënter je bent. </a:t>
            </a:r>
          </a:p>
          <a:p>
            <a:pPr marL="0" indent="0">
              <a:buNone/>
            </a:pPr>
            <a:endParaRPr lang="nl-NL" dirty="0"/>
          </a:p>
          <a:p>
            <a:pPr marL="0" indent="0">
              <a:buNone/>
            </a:pPr>
            <a:endParaRPr lang="nl-NL" dirty="0"/>
          </a:p>
          <a:p>
            <a:pPr marL="0" indent="0">
              <a:buNone/>
            </a:pPr>
            <a:r>
              <a:rPr lang="nl-NL" dirty="0"/>
              <a:t>Hoe meer resultaat je behaalt, hoe effectiever je werkt. </a:t>
            </a:r>
          </a:p>
          <a:p>
            <a:endParaRPr lang="nl-NL" dirty="0"/>
          </a:p>
        </p:txBody>
      </p:sp>
      <p:pic>
        <p:nvPicPr>
          <p:cNvPr id="1026" name="Picture 2" descr="Upcycling, Recycling, and Downcycling - What's the difference? -  MaterialTrader.com">
            <a:extLst>
              <a:ext uri="{FF2B5EF4-FFF2-40B4-BE49-F238E27FC236}">
                <a16:creationId xmlns:a16="http://schemas.microsoft.com/office/drawing/2014/main" id="{7070B81F-1791-534C-1C55-3948BBDB35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3190" y="3237528"/>
            <a:ext cx="6374315" cy="3144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01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aYuverta">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Yuverta" id="{B251AC54-B592-45DF-B25C-7F63AC86D450}" vid="{0FDDE2D5-CE31-4D14-A74D-A23786F7CAC9}"/>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TotalTime>
  <Words>810</Words>
  <Application>Microsoft Office PowerPoint</Application>
  <PresentationFormat>Breedbeeld</PresentationFormat>
  <Paragraphs>80</Paragraphs>
  <Slides>16</Slides>
  <Notes>7</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16</vt:i4>
      </vt:variant>
    </vt:vector>
  </HeadingPairs>
  <TitlesOfParts>
    <vt:vector size="24" baseType="lpstr">
      <vt:lpstr>Alegreya</vt:lpstr>
      <vt:lpstr>Arial</vt:lpstr>
      <vt:lpstr>Arial Black</vt:lpstr>
      <vt:lpstr>Calibri</vt:lpstr>
      <vt:lpstr>Nunito</vt:lpstr>
      <vt:lpstr>Open Sans</vt:lpstr>
      <vt:lpstr>Wingdings</vt:lpstr>
      <vt:lpstr>ThemaYuverta</vt:lpstr>
      <vt:lpstr>Circulaire economie</vt:lpstr>
      <vt:lpstr>Nieuws van de week</vt:lpstr>
      <vt:lpstr>2. Periode overzicht</vt:lpstr>
      <vt:lpstr>Vorige week</vt:lpstr>
      <vt:lpstr>PowerPoint-presentatie</vt:lpstr>
      <vt:lpstr>Wat is het voordeel van diensten kopen</vt:lpstr>
      <vt:lpstr>Vandaag</vt:lpstr>
      <vt:lpstr>Effectief of efficient </vt:lpstr>
      <vt:lpstr>Verchil tussen efficiënt en effectief?</vt:lpstr>
      <vt:lpstr>Welke reststromen ontstaan er hier op school?</vt:lpstr>
      <vt:lpstr>Reststromen </vt:lpstr>
      <vt:lpstr>PowerPoint-presentatie</vt:lpstr>
      <vt:lpstr>PowerPoint-presentatie</vt:lpstr>
      <vt:lpstr>R-strategie</vt:lpstr>
      <vt:lpstr>Opdracht circulaire actie op de vestiging! </vt:lpstr>
      <vt:lpstr>Vandaag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Circulaire economie</dc:title>
  <dc:creator>Gerjan de Ruiter</dc:creator>
  <cp:lastModifiedBy>Gerjan Ruiter</cp:lastModifiedBy>
  <cp:revision>1</cp:revision>
  <dcterms:created xsi:type="dcterms:W3CDTF">2021-11-30T12:05:09Z</dcterms:created>
  <dcterms:modified xsi:type="dcterms:W3CDTF">2022-12-20T10:40:13Z</dcterms:modified>
</cp:coreProperties>
</file>